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56"/>
  </p:notesMasterIdLst>
  <p:sldIdLst>
    <p:sldId id="256" r:id="rId3"/>
    <p:sldId id="260" r:id="rId4"/>
    <p:sldId id="258" r:id="rId5"/>
    <p:sldId id="262" r:id="rId6"/>
    <p:sldId id="306" r:id="rId7"/>
    <p:sldId id="307" r:id="rId8"/>
    <p:sldId id="308" r:id="rId9"/>
    <p:sldId id="257" r:id="rId10"/>
    <p:sldId id="259" r:id="rId11"/>
    <p:sldId id="261"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Lst>
  <p:sldSz cx="9144000" cy="5143500" type="screen16x9"/>
  <p:notesSz cx="6858000" cy="9144000"/>
  <p:embeddedFontLst>
    <p:embeddedFont>
      <p:font typeface="微軟正黑體" panose="020B0604030504040204" pitchFamily="34" charset="-120"/>
      <p:regular r:id="rId57"/>
      <p:bold r:id="rId58"/>
    </p:embeddedFont>
    <p:embeddedFont>
      <p:font typeface="Amatic SC" panose="00000500000000000000" pitchFamily="2" charset="-79"/>
      <p:regular r:id="rId59"/>
      <p:bold r:id="rId60"/>
    </p:embeddedFont>
    <p:embeddedFont>
      <p:font typeface="Audiowide" panose="02020500000000000000" charset="0"/>
      <p:regular r:id="rId61"/>
    </p:embeddedFont>
    <p:embeddedFont>
      <p:font typeface="Bebas Neue" panose="020B0606020202050201" pitchFamily="34" charset="0"/>
      <p:regular r:id="rId62"/>
    </p:embeddedFont>
    <p:embeddedFont>
      <p:font typeface="Calibri" panose="020F0502020204030204" pitchFamily="34" charset="0"/>
      <p:regular r:id="rId63"/>
      <p:bold r:id="rId64"/>
      <p:italic r:id="rId65"/>
      <p:boldItalic r:id="rId66"/>
    </p:embeddedFont>
    <p:embeddedFont>
      <p:font typeface="Nunito Light" pitchFamily="2" charset="0"/>
      <p:regular r:id="rId67"/>
      <p:italic r:id="rId68"/>
    </p:embeddedFont>
    <p:embeddedFont>
      <p:font typeface="Proxima Nova" panose="02020500000000000000" charset="0"/>
      <p:regular r:id="rId69"/>
      <p:bold r:id="rId70"/>
      <p:italic r:id="rId71"/>
      <p:boldItalic r:id="rId72"/>
    </p:embeddedFont>
    <p:embeddedFont>
      <p:font typeface="PT Sans" panose="020B0503020203020204" pitchFamily="34" charset="0"/>
      <p:regular r:id="rId73"/>
      <p:bold r:id="rId74"/>
      <p:italic r:id="rId75"/>
      <p:boldItalic r:id="rId76"/>
    </p:embeddedFont>
    <p:embeddedFont>
      <p:font typeface="Red Hat Text" panose="02020500000000000000" charset="0"/>
      <p:regular r:id="rId77"/>
      <p:bold r:id="rId78"/>
      <p:italic r:id="rId79"/>
      <p:boldItalic r:id="rId80"/>
    </p:embeddedFont>
    <p:embeddedFont>
      <p:font typeface="Roboto Condensed Light" panose="02000000000000000000" pitchFamily="2" charset="0"/>
      <p:regular r:id="rId81"/>
      <p:italic r:id="rId82"/>
    </p:embeddedFont>
    <p:embeddedFont>
      <p:font typeface="Roboto Medium" panose="02000000000000000000" pitchFamily="2" charset="0"/>
      <p:regular r:id="rId83"/>
      <p: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FC9711-6D7B-42AB-B3E9-8F06775434F2}" v="7" dt="2023-06-05T08:11:43.909"/>
  </p1510:revLst>
</p1510:revInfo>
</file>

<file path=ppt/tableStyles.xml><?xml version="1.0" encoding="utf-8"?>
<a:tblStyleLst xmlns:a="http://schemas.openxmlformats.org/drawingml/2006/main" def="{149DF43C-38FB-4C02-9AFF-4DD2E05D38C6}">
  <a:tblStyle styleId="{149DF43C-38FB-4C02-9AFF-4DD2E05D38C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393"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89" Type="http://schemas.microsoft.com/office/2015/10/relationships/revisionInfo" Target="revisionInfo.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theme" Target="theme/theme1.xml"/><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28c0204154_0_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28c0204154_0_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2a4f1edb18_1_2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2a4f1edb18_1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12a4f1edb18_1_5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12a4f1edb18_1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12a5f6adf80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12a5f6adf80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12a5f6adf80_0_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12a5f6adf80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28c0204154_0_1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12a5f6adf80_0_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12a5f6adf80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12a5f6adf80_0_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12a5f6adf80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2a5f6adf80_0_4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2a5f6adf80_0_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12a5f6adf80_0_6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12a5f6adf80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12a5f6adf80_0_8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12a5f6adf80_0_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2a4f1edb18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2a4f1edb18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12a6bd8e7e2_0_2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12a6bd8e7e2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12a5f6adf80_0_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12a5f6adf80_0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128c0204154_0_1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128c0204154_0_1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12a5f6adf80_0_7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12a5f6adf80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12a5f6adf80_0_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 name="Google Shape;1146;g12a5f6adf80_0_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2a5f6adf80_0_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2a5f6adf80_0_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
        <p:cNvGrpSpPr/>
        <p:nvPr/>
      </p:nvGrpSpPr>
      <p:grpSpPr>
        <a:xfrm>
          <a:off x="0" y="0"/>
          <a:ext cx="0" cy="0"/>
          <a:chOff x="0" y="0"/>
          <a:chExt cx="0" cy="0"/>
        </a:xfrm>
      </p:grpSpPr>
      <p:sp>
        <p:nvSpPr>
          <p:cNvPr id="1184" name="Google Shape;1184;g12a5f6adf80_0_10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 name="Google Shape;1185;g12a5f6adf80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12a5f6adf80_0_1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12a5f6adf80_0_1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8"/>
        <p:cNvGrpSpPr/>
        <p:nvPr/>
      </p:nvGrpSpPr>
      <p:grpSpPr>
        <a:xfrm>
          <a:off x="0" y="0"/>
          <a:ext cx="0" cy="0"/>
          <a:chOff x="0" y="0"/>
          <a:chExt cx="0" cy="0"/>
        </a:xfrm>
      </p:grpSpPr>
      <p:sp>
        <p:nvSpPr>
          <p:cNvPr id="1229" name="Google Shape;1229;g12a6bd8e7e2_0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0" name="Google Shape;1230;g12a6bd8e7e2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
        <p:cNvGrpSpPr/>
        <p:nvPr/>
      </p:nvGrpSpPr>
      <p:grpSpPr>
        <a:xfrm>
          <a:off x="0" y="0"/>
          <a:ext cx="0" cy="0"/>
          <a:chOff x="0" y="0"/>
          <a:chExt cx="0" cy="0"/>
        </a:xfrm>
      </p:grpSpPr>
      <p:sp>
        <p:nvSpPr>
          <p:cNvPr id="1246" name="Google Shape;1246;g12a6bd8e7e2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2a6bd8e7e2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2a4f1edb18_1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2a4f1edb18_1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12a6bd8e7e2_0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12a6bd8e7e2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
        <p:cNvGrpSpPr/>
        <p:nvPr/>
      </p:nvGrpSpPr>
      <p:grpSpPr>
        <a:xfrm>
          <a:off x="0" y="0"/>
          <a:ext cx="0" cy="0"/>
          <a:chOff x="0" y="0"/>
          <a:chExt cx="0" cy="0"/>
        </a:xfrm>
      </p:grpSpPr>
      <p:sp>
        <p:nvSpPr>
          <p:cNvPr id="1389" name="Google Shape;1389;g12a4f1edb18_1_3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0" name="Google Shape;1390;g12a4f1edb18_1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12a6bd8e7e2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12a6bd8e7e2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9"/>
        <p:cNvGrpSpPr/>
        <p:nvPr/>
      </p:nvGrpSpPr>
      <p:grpSpPr>
        <a:xfrm>
          <a:off x="0" y="0"/>
          <a:ext cx="0" cy="0"/>
          <a:chOff x="0" y="0"/>
          <a:chExt cx="0" cy="0"/>
        </a:xfrm>
      </p:grpSpPr>
      <p:sp>
        <p:nvSpPr>
          <p:cNvPr id="1410" name="Google Shape;1410;g12a6bd8e7e2_0_4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1" name="Google Shape;1411;g12a6bd8e7e2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12a6bd8e7e2_0_5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12a6bd8e7e2_0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3"/>
        <p:cNvGrpSpPr/>
        <p:nvPr/>
      </p:nvGrpSpPr>
      <p:grpSpPr>
        <a:xfrm>
          <a:off x="0" y="0"/>
          <a:ext cx="0" cy="0"/>
          <a:chOff x="0" y="0"/>
          <a:chExt cx="0" cy="0"/>
        </a:xfrm>
      </p:grpSpPr>
      <p:sp>
        <p:nvSpPr>
          <p:cNvPr id="1504" name="Google Shape;1504;g12a6bd8e7e2_0_5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5" name="Google Shape;1505;g12a6bd8e7e2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0"/>
        <p:cNvGrpSpPr/>
        <p:nvPr/>
      </p:nvGrpSpPr>
      <p:grpSpPr>
        <a:xfrm>
          <a:off x="0" y="0"/>
          <a:ext cx="0" cy="0"/>
          <a:chOff x="0" y="0"/>
          <a:chExt cx="0" cy="0"/>
        </a:xfrm>
      </p:grpSpPr>
      <p:sp>
        <p:nvSpPr>
          <p:cNvPr id="1511" name="Google Shape;1511;g12a6bd8e7e2_0_146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2" name="Google Shape;1512;g12a6bd8e7e2_0_14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7"/>
        <p:cNvGrpSpPr/>
        <p:nvPr/>
      </p:nvGrpSpPr>
      <p:grpSpPr>
        <a:xfrm>
          <a:off x="0" y="0"/>
          <a:ext cx="0" cy="0"/>
          <a:chOff x="0" y="0"/>
          <a:chExt cx="0" cy="0"/>
        </a:xfrm>
      </p:grpSpPr>
      <p:sp>
        <p:nvSpPr>
          <p:cNvPr id="1518" name="Google Shape;1518;g12a6bd8e7e2_0_14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9" name="Google Shape;1519;g12a6bd8e7e2_0_14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12a6bd8e7e2_0_14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12a6bd8e7e2_0_14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5"/>
        <p:cNvGrpSpPr/>
        <p:nvPr/>
      </p:nvGrpSpPr>
      <p:grpSpPr>
        <a:xfrm>
          <a:off x="0" y="0"/>
          <a:ext cx="0" cy="0"/>
          <a:chOff x="0" y="0"/>
          <a:chExt cx="0" cy="0"/>
        </a:xfrm>
      </p:grpSpPr>
      <p:sp>
        <p:nvSpPr>
          <p:cNvPr id="1546" name="Google Shape;1546;g12a6bd8e7e2_0_146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7" name="Google Shape;1547;g12a6bd8e7e2_0_146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12a5f6adf80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12a5f6adf80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12a6bd8e7e2_0_146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12a6bd8e7e2_0_14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8"/>
        <p:cNvGrpSpPr/>
        <p:nvPr/>
      </p:nvGrpSpPr>
      <p:grpSpPr>
        <a:xfrm>
          <a:off x="0" y="0"/>
          <a:ext cx="0" cy="0"/>
          <a:chOff x="0" y="0"/>
          <a:chExt cx="0" cy="0"/>
        </a:xfrm>
      </p:grpSpPr>
      <p:sp>
        <p:nvSpPr>
          <p:cNvPr id="1899" name="Google Shape;1899;g12a6bd8e7e2_0_150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0" name="Google Shape;1900;g12a6bd8e7e2_0_15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2"/>
        <p:cNvGrpSpPr/>
        <p:nvPr/>
      </p:nvGrpSpPr>
      <p:grpSpPr>
        <a:xfrm>
          <a:off x="0" y="0"/>
          <a:ext cx="0" cy="0"/>
          <a:chOff x="0" y="0"/>
          <a:chExt cx="0" cy="0"/>
        </a:xfrm>
      </p:grpSpPr>
      <p:sp>
        <p:nvSpPr>
          <p:cNvPr id="7813" name="Google Shape;7813;g12a6bd8e7e2_0_209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4" name="Google Shape;7814;g12a6bd8e7e2_0_20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9"/>
        <p:cNvGrpSpPr/>
        <p:nvPr/>
      </p:nvGrpSpPr>
      <p:grpSpPr>
        <a:xfrm>
          <a:off x="0" y="0"/>
          <a:ext cx="0" cy="0"/>
          <a:chOff x="0" y="0"/>
          <a:chExt cx="0" cy="0"/>
        </a:xfrm>
      </p:grpSpPr>
      <p:sp>
        <p:nvSpPr>
          <p:cNvPr id="8240" name="Google Shape;8240;g12a6bd8e7e2_0_21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1" name="Google Shape;8241;g12a6bd8e7e2_0_2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2"/>
        <p:cNvGrpSpPr/>
        <p:nvPr/>
      </p:nvGrpSpPr>
      <p:grpSpPr>
        <a:xfrm>
          <a:off x="0" y="0"/>
          <a:ext cx="0" cy="0"/>
          <a:chOff x="0" y="0"/>
          <a:chExt cx="0" cy="0"/>
        </a:xfrm>
      </p:grpSpPr>
      <p:sp>
        <p:nvSpPr>
          <p:cNvPr id="8403" name="Google Shape;8403;g12a6bd8e7e2_0_21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4" name="Google Shape;8404;g12a6bd8e7e2_0_21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4"/>
        <p:cNvGrpSpPr/>
        <p:nvPr/>
      </p:nvGrpSpPr>
      <p:grpSpPr>
        <a:xfrm>
          <a:off x="0" y="0"/>
          <a:ext cx="0" cy="0"/>
          <a:chOff x="0" y="0"/>
          <a:chExt cx="0" cy="0"/>
        </a:xfrm>
      </p:grpSpPr>
      <p:sp>
        <p:nvSpPr>
          <p:cNvPr id="8805" name="Google Shape;8805;g12a6bd8e7e2_0_21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6" name="Google Shape;8806;g12a6bd8e7e2_0_21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5"/>
        <p:cNvGrpSpPr/>
        <p:nvPr/>
      </p:nvGrpSpPr>
      <p:grpSpPr>
        <a:xfrm>
          <a:off x="0" y="0"/>
          <a:ext cx="0" cy="0"/>
          <a:chOff x="0" y="0"/>
          <a:chExt cx="0" cy="0"/>
        </a:xfrm>
      </p:grpSpPr>
      <p:sp>
        <p:nvSpPr>
          <p:cNvPr id="9176" name="Google Shape;9176;g12a6bd8e7e2_0_222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7" name="Google Shape;9177;g12a6bd8e7e2_0_22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2"/>
        <p:cNvGrpSpPr/>
        <p:nvPr/>
      </p:nvGrpSpPr>
      <p:grpSpPr>
        <a:xfrm>
          <a:off x="0" y="0"/>
          <a:ext cx="0" cy="0"/>
          <a:chOff x="0" y="0"/>
          <a:chExt cx="0" cy="0"/>
        </a:xfrm>
      </p:grpSpPr>
      <p:sp>
        <p:nvSpPr>
          <p:cNvPr id="9553" name="Google Shape;9553;g12a6bd8e7e2_0_226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4" name="Google Shape;9554;g12a6bd8e7e2_0_22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3"/>
        <p:cNvGrpSpPr/>
        <p:nvPr/>
      </p:nvGrpSpPr>
      <p:grpSpPr>
        <a:xfrm>
          <a:off x="0" y="0"/>
          <a:ext cx="0" cy="0"/>
          <a:chOff x="0" y="0"/>
          <a:chExt cx="0" cy="0"/>
        </a:xfrm>
      </p:grpSpPr>
      <p:sp>
        <p:nvSpPr>
          <p:cNvPr id="9984" name="Google Shape;9984;g12a6bd8e7e2_0_230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5" name="Google Shape;9985;g12a6bd8e7e2_0_23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6"/>
        <p:cNvGrpSpPr/>
        <p:nvPr/>
      </p:nvGrpSpPr>
      <p:grpSpPr>
        <a:xfrm>
          <a:off x="0" y="0"/>
          <a:ext cx="0" cy="0"/>
          <a:chOff x="0" y="0"/>
          <a:chExt cx="0" cy="0"/>
        </a:xfrm>
      </p:grpSpPr>
      <p:sp>
        <p:nvSpPr>
          <p:cNvPr id="10777" name="Google Shape;10777;g12a6bd8e7e2_0_23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8" name="Google Shape;10778;g12a6bd8e7e2_0_23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2a4f1edb18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2a4f1edb18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6173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7"/>
        <p:cNvGrpSpPr/>
        <p:nvPr/>
      </p:nvGrpSpPr>
      <p:grpSpPr>
        <a:xfrm>
          <a:off x="0" y="0"/>
          <a:ext cx="0" cy="0"/>
          <a:chOff x="0" y="0"/>
          <a:chExt cx="0" cy="0"/>
        </a:xfrm>
      </p:grpSpPr>
      <p:sp>
        <p:nvSpPr>
          <p:cNvPr id="11518" name="Google Shape;11518;g12a6bd8e7e2_0_24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9" name="Google Shape;11519;g12a6bd8e7e2_0_24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0"/>
        <p:cNvGrpSpPr/>
        <p:nvPr/>
      </p:nvGrpSpPr>
      <p:grpSpPr>
        <a:xfrm>
          <a:off x="0" y="0"/>
          <a:ext cx="0" cy="0"/>
          <a:chOff x="0" y="0"/>
          <a:chExt cx="0" cy="0"/>
        </a:xfrm>
      </p:grpSpPr>
      <p:sp>
        <p:nvSpPr>
          <p:cNvPr id="12211" name="Google Shape;12211;g12a6bd8e7e2_0_25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12" name="Google Shape;12212;g12a6bd8e7e2_0_25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2"/>
        <p:cNvGrpSpPr/>
        <p:nvPr/>
      </p:nvGrpSpPr>
      <p:grpSpPr>
        <a:xfrm>
          <a:off x="0" y="0"/>
          <a:ext cx="0" cy="0"/>
          <a:chOff x="0" y="0"/>
          <a:chExt cx="0" cy="0"/>
        </a:xfrm>
      </p:grpSpPr>
      <p:sp>
        <p:nvSpPr>
          <p:cNvPr id="12513" name="Google Shape;12513;g12a6bd8e7e2_0_25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4" name="Google Shape;12514;g12a6bd8e7e2_0_25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2"/>
        <p:cNvGrpSpPr/>
        <p:nvPr/>
      </p:nvGrpSpPr>
      <p:grpSpPr>
        <a:xfrm>
          <a:off x="0" y="0"/>
          <a:ext cx="0" cy="0"/>
          <a:chOff x="0" y="0"/>
          <a:chExt cx="0" cy="0"/>
        </a:xfrm>
      </p:grpSpPr>
      <p:sp>
        <p:nvSpPr>
          <p:cNvPr id="13153" name="Google Shape;13153;g12a6bd8e7e2_0_282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4" name="Google Shape;13154;g12a6bd8e7e2_0_28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2a4f1edb18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2a4f1edb18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287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2a4f1edb18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2a4f1edb18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6371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2a4f1edb18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2a4f1edb18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2a4f1edb18_1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2a4f1edb18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2"/>
            </a:gs>
            <a:gs pos="100000">
              <a:schemeClr val="accent3"/>
            </a:gs>
          </a:gsLst>
          <a:path path="circle">
            <a:fillToRect l="50000" t="50000" r="50000" b="50000"/>
          </a:path>
          <a:tileRect/>
        </a:gra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3225" y="709525"/>
            <a:ext cx="5049300" cy="185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4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123975"/>
            <a:ext cx="2599500" cy="682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Red Hat Text"/>
                <a:ea typeface="Red Hat Text"/>
                <a:cs typeface="Red Hat Text"/>
                <a:sym typeface="Red Hat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006773" y="4294834"/>
            <a:ext cx="848014" cy="1516833"/>
            <a:chOff x="200900" y="2389050"/>
            <a:chExt cx="1072350" cy="1918100"/>
          </a:xfrm>
        </p:grpSpPr>
        <p:sp>
          <p:nvSpPr>
            <p:cNvPr id="13" name="Google Shape;13;p2"/>
            <p:cNvSpPr/>
            <p:nvPr/>
          </p:nvSpPr>
          <p:spPr>
            <a:xfrm>
              <a:off x="251950" y="2821700"/>
              <a:ext cx="975525" cy="1485450"/>
            </a:xfrm>
            <a:custGeom>
              <a:avLst/>
              <a:gdLst/>
              <a:ahLst/>
              <a:cxnLst/>
              <a:rect l="l" t="t" r="r" b="b"/>
              <a:pathLst>
                <a:path w="39021" h="59418" fill="none" extrusionOk="0">
                  <a:moveTo>
                    <a:pt x="77" y="1"/>
                  </a:moveTo>
                  <a:lnTo>
                    <a:pt x="77" y="46386"/>
                  </a:lnTo>
                  <a:lnTo>
                    <a:pt x="96" y="46386"/>
                  </a:lnTo>
                  <a:cubicBezTo>
                    <a:pt x="0" y="49458"/>
                    <a:pt x="1870" y="52529"/>
                    <a:pt x="5763" y="54857"/>
                  </a:cubicBezTo>
                  <a:cubicBezTo>
                    <a:pt x="13319" y="59418"/>
                    <a:pt x="25702" y="59418"/>
                    <a:pt x="33258" y="54857"/>
                  </a:cubicBezTo>
                  <a:cubicBezTo>
                    <a:pt x="37131" y="52529"/>
                    <a:pt x="39020" y="49458"/>
                    <a:pt x="38925" y="46386"/>
                  </a:cubicBezTo>
                  <a:lnTo>
                    <a:pt x="38925" y="46386"/>
                  </a:lnTo>
                  <a:lnTo>
                    <a:pt x="38925" y="43199"/>
                  </a:lnTo>
                  <a:lnTo>
                    <a:pt x="38886" y="77"/>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46700" y="2698650"/>
              <a:ext cx="980775" cy="391650"/>
            </a:xfrm>
            <a:custGeom>
              <a:avLst/>
              <a:gdLst/>
              <a:ahLst/>
              <a:cxnLst/>
              <a:rect l="l" t="t" r="r" b="b"/>
              <a:pathLst>
                <a:path w="39231" h="15666" fill="none" extrusionOk="0">
                  <a:moveTo>
                    <a:pt x="77" y="0"/>
                  </a:moveTo>
                  <a:lnTo>
                    <a:pt x="77" y="3072"/>
                  </a:lnTo>
                  <a:lnTo>
                    <a:pt x="96" y="3072"/>
                  </a:lnTo>
                  <a:cubicBezTo>
                    <a:pt x="0" y="6049"/>
                    <a:pt x="1889" y="9025"/>
                    <a:pt x="5782" y="11277"/>
                  </a:cubicBezTo>
                  <a:cubicBezTo>
                    <a:pt x="13395" y="15665"/>
                    <a:pt x="25835" y="15665"/>
                    <a:pt x="33449" y="11277"/>
                  </a:cubicBezTo>
                  <a:cubicBezTo>
                    <a:pt x="37341" y="9025"/>
                    <a:pt x="39230" y="6049"/>
                    <a:pt x="39135" y="3072"/>
                  </a:cubicBezTo>
                  <a:lnTo>
                    <a:pt x="39154" y="3072"/>
                  </a:lnTo>
                  <a:lnTo>
                    <a:pt x="39154" y="0"/>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0900" y="2389050"/>
              <a:ext cx="1072350" cy="619675"/>
            </a:xfrm>
            <a:custGeom>
              <a:avLst/>
              <a:gdLst/>
              <a:ahLst/>
              <a:cxnLst/>
              <a:rect l="l" t="t" r="r" b="b"/>
              <a:pathLst>
                <a:path w="42894" h="24787" fill="none" extrusionOk="0">
                  <a:moveTo>
                    <a:pt x="35281" y="4409"/>
                  </a:moveTo>
                  <a:cubicBezTo>
                    <a:pt x="27667" y="1"/>
                    <a:pt x="15227" y="1"/>
                    <a:pt x="7614" y="4409"/>
                  </a:cubicBezTo>
                  <a:cubicBezTo>
                    <a:pt x="1" y="8797"/>
                    <a:pt x="1" y="15971"/>
                    <a:pt x="7614" y="20379"/>
                  </a:cubicBezTo>
                  <a:cubicBezTo>
                    <a:pt x="15227" y="24787"/>
                    <a:pt x="27667" y="24767"/>
                    <a:pt x="35281" y="20379"/>
                  </a:cubicBezTo>
                  <a:cubicBezTo>
                    <a:pt x="42894" y="15990"/>
                    <a:pt x="42894" y="8797"/>
                    <a:pt x="35281" y="4409"/>
                  </a:cubicBezTo>
                  <a:close/>
                  <a:moveTo>
                    <a:pt x="33411" y="19005"/>
                  </a:moveTo>
                  <a:cubicBezTo>
                    <a:pt x="26885" y="22630"/>
                    <a:pt x="16200" y="22630"/>
                    <a:pt x="9655" y="19005"/>
                  </a:cubicBezTo>
                  <a:cubicBezTo>
                    <a:pt x="3130" y="15361"/>
                    <a:pt x="3130" y="9408"/>
                    <a:pt x="9655" y="5782"/>
                  </a:cubicBezTo>
                  <a:cubicBezTo>
                    <a:pt x="16200" y="2138"/>
                    <a:pt x="26885" y="2138"/>
                    <a:pt x="33411" y="5782"/>
                  </a:cubicBezTo>
                  <a:cubicBezTo>
                    <a:pt x="39955" y="9408"/>
                    <a:pt x="39955" y="15380"/>
                    <a:pt x="33411" y="19005"/>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42750" y="2564600"/>
              <a:ext cx="606775" cy="239975"/>
            </a:xfrm>
            <a:custGeom>
              <a:avLst/>
              <a:gdLst/>
              <a:ahLst/>
              <a:cxnLst/>
              <a:rect l="l" t="t" r="r" b="b"/>
              <a:pathLst>
                <a:path w="24271" h="9599" fill="none" extrusionOk="0">
                  <a:moveTo>
                    <a:pt x="1" y="5496"/>
                  </a:moveTo>
                  <a:lnTo>
                    <a:pt x="1" y="3931"/>
                  </a:lnTo>
                  <a:lnTo>
                    <a:pt x="1184" y="3931"/>
                  </a:lnTo>
                  <a:cubicBezTo>
                    <a:pt x="1260" y="3683"/>
                    <a:pt x="1336" y="3435"/>
                    <a:pt x="1451" y="3187"/>
                  </a:cubicBezTo>
                  <a:cubicBezTo>
                    <a:pt x="1565" y="2939"/>
                    <a:pt x="1718" y="2691"/>
                    <a:pt x="1890" y="2462"/>
                  </a:cubicBezTo>
                  <a:cubicBezTo>
                    <a:pt x="2061" y="2214"/>
                    <a:pt x="2271" y="1985"/>
                    <a:pt x="2481" y="1775"/>
                  </a:cubicBezTo>
                  <a:cubicBezTo>
                    <a:pt x="2729" y="1546"/>
                    <a:pt x="2996" y="1336"/>
                    <a:pt x="3282" y="1165"/>
                  </a:cubicBezTo>
                  <a:cubicBezTo>
                    <a:pt x="3588" y="974"/>
                    <a:pt x="3931" y="802"/>
                    <a:pt x="4275" y="668"/>
                  </a:cubicBezTo>
                  <a:cubicBezTo>
                    <a:pt x="4675" y="516"/>
                    <a:pt x="5076" y="420"/>
                    <a:pt x="5496" y="344"/>
                  </a:cubicBezTo>
                  <a:cubicBezTo>
                    <a:pt x="5973" y="268"/>
                    <a:pt x="6450" y="230"/>
                    <a:pt x="6946" y="230"/>
                  </a:cubicBezTo>
                  <a:cubicBezTo>
                    <a:pt x="7614" y="210"/>
                    <a:pt x="8301" y="363"/>
                    <a:pt x="8911" y="687"/>
                  </a:cubicBezTo>
                  <a:cubicBezTo>
                    <a:pt x="9445" y="993"/>
                    <a:pt x="9713" y="1355"/>
                    <a:pt x="9713" y="1794"/>
                  </a:cubicBezTo>
                  <a:cubicBezTo>
                    <a:pt x="9713" y="2214"/>
                    <a:pt x="9445" y="2596"/>
                    <a:pt x="8911" y="2901"/>
                  </a:cubicBezTo>
                  <a:cubicBezTo>
                    <a:pt x="8301" y="3206"/>
                    <a:pt x="7614" y="3359"/>
                    <a:pt x="6946" y="3340"/>
                  </a:cubicBezTo>
                  <a:cubicBezTo>
                    <a:pt x="6450" y="3340"/>
                    <a:pt x="5973" y="3263"/>
                    <a:pt x="5515" y="3130"/>
                  </a:cubicBezTo>
                  <a:cubicBezTo>
                    <a:pt x="5152" y="3015"/>
                    <a:pt x="4809" y="2805"/>
                    <a:pt x="4504" y="2538"/>
                  </a:cubicBezTo>
                  <a:cubicBezTo>
                    <a:pt x="4122" y="2901"/>
                    <a:pt x="3893" y="3397"/>
                    <a:pt x="3855" y="3931"/>
                  </a:cubicBezTo>
                  <a:lnTo>
                    <a:pt x="10170" y="3931"/>
                  </a:lnTo>
                  <a:cubicBezTo>
                    <a:pt x="10228" y="3836"/>
                    <a:pt x="10304" y="3702"/>
                    <a:pt x="10419" y="3530"/>
                  </a:cubicBezTo>
                  <a:lnTo>
                    <a:pt x="10915" y="2805"/>
                  </a:lnTo>
                  <a:cubicBezTo>
                    <a:pt x="11029" y="2634"/>
                    <a:pt x="11201" y="2405"/>
                    <a:pt x="11449" y="2119"/>
                  </a:cubicBezTo>
                  <a:cubicBezTo>
                    <a:pt x="11640" y="1870"/>
                    <a:pt x="11869" y="1642"/>
                    <a:pt x="12117" y="1432"/>
                  </a:cubicBezTo>
                  <a:cubicBezTo>
                    <a:pt x="12365" y="1241"/>
                    <a:pt x="12632" y="1050"/>
                    <a:pt x="12899" y="878"/>
                  </a:cubicBezTo>
                  <a:cubicBezTo>
                    <a:pt x="13204" y="687"/>
                    <a:pt x="13548" y="516"/>
                    <a:pt x="13891" y="401"/>
                  </a:cubicBezTo>
                  <a:cubicBezTo>
                    <a:pt x="14292" y="287"/>
                    <a:pt x="14712" y="191"/>
                    <a:pt x="15112" y="134"/>
                  </a:cubicBezTo>
                  <a:cubicBezTo>
                    <a:pt x="15628" y="58"/>
                    <a:pt x="16124" y="20"/>
                    <a:pt x="16639" y="20"/>
                  </a:cubicBezTo>
                  <a:cubicBezTo>
                    <a:pt x="17459" y="1"/>
                    <a:pt x="18261" y="96"/>
                    <a:pt x="19043" y="306"/>
                  </a:cubicBezTo>
                  <a:cubicBezTo>
                    <a:pt x="19730" y="459"/>
                    <a:pt x="20398" y="726"/>
                    <a:pt x="21008" y="1088"/>
                  </a:cubicBezTo>
                  <a:cubicBezTo>
                    <a:pt x="21542" y="1413"/>
                    <a:pt x="22019" y="1832"/>
                    <a:pt x="22420" y="2328"/>
                  </a:cubicBezTo>
                  <a:cubicBezTo>
                    <a:pt x="22783" y="2786"/>
                    <a:pt x="23031" y="3321"/>
                    <a:pt x="23145" y="3912"/>
                  </a:cubicBezTo>
                  <a:lnTo>
                    <a:pt x="24271" y="3912"/>
                  </a:lnTo>
                  <a:lnTo>
                    <a:pt x="24271" y="5496"/>
                  </a:lnTo>
                  <a:lnTo>
                    <a:pt x="23145" y="5496"/>
                  </a:lnTo>
                  <a:cubicBezTo>
                    <a:pt x="23088" y="5763"/>
                    <a:pt x="23012" y="6011"/>
                    <a:pt x="22897" y="6259"/>
                  </a:cubicBezTo>
                  <a:cubicBezTo>
                    <a:pt x="22783" y="6545"/>
                    <a:pt x="22649" y="6812"/>
                    <a:pt x="22496" y="7060"/>
                  </a:cubicBezTo>
                  <a:cubicBezTo>
                    <a:pt x="22325" y="7347"/>
                    <a:pt x="22115" y="7595"/>
                    <a:pt x="21905" y="7843"/>
                  </a:cubicBezTo>
                  <a:cubicBezTo>
                    <a:pt x="21657" y="8091"/>
                    <a:pt x="21390" y="8320"/>
                    <a:pt x="21104" y="8510"/>
                  </a:cubicBezTo>
                  <a:cubicBezTo>
                    <a:pt x="20779" y="8739"/>
                    <a:pt x="20436" y="8911"/>
                    <a:pt x="20092" y="9064"/>
                  </a:cubicBezTo>
                  <a:cubicBezTo>
                    <a:pt x="19692" y="9236"/>
                    <a:pt x="19272" y="9369"/>
                    <a:pt x="18833" y="9445"/>
                  </a:cubicBezTo>
                  <a:cubicBezTo>
                    <a:pt x="18337" y="9522"/>
                    <a:pt x="17841" y="9579"/>
                    <a:pt x="17326" y="9579"/>
                  </a:cubicBezTo>
                  <a:cubicBezTo>
                    <a:pt x="16639" y="9598"/>
                    <a:pt x="15971" y="9445"/>
                    <a:pt x="15360" y="9121"/>
                  </a:cubicBezTo>
                  <a:cubicBezTo>
                    <a:pt x="14826" y="8816"/>
                    <a:pt x="14559" y="8453"/>
                    <a:pt x="14559" y="8014"/>
                  </a:cubicBezTo>
                  <a:cubicBezTo>
                    <a:pt x="14559" y="7595"/>
                    <a:pt x="14826" y="7213"/>
                    <a:pt x="15360" y="6908"/>
                  </a:cubicBezTo>
                  <a:cubicBezTo>
                    <a:pt x="15971" y="6602"/>
                    <a:pt x="16639" y="6431"/>
                    <a:pt x="17326" y="6469"/>
                  </a:cubicBezTo>
                  <a:cubicBezTo>
                    <a:pt x="17803" y="6450"/>
                    <a:pt x="18261" y="6526"/>
                    <a:pt x="18699" y="6660"/>
                  </a:cubicBezTo>
                  <a:cubicBezTo>
                    <a:pt x="19062" y="6774"/>
                    <a:pt x="19405" y="6946"/>
                    <a:pt x="19711" y="7213"/>
                  </a:cubicBezTo>
                  <a:cubicBezTo>
                    <a:pt x="20169" y="6755"/>
                    <a:pt x="20417" y="6125"/>
                    <a:pt x="20436" y="5496"/>
                  </a:cubicBezTo>
                  <a:lnTo>
                    <a:pt x="14120" y="5496"/>
                  </a:lnTo>
                  <a:cubicBezTo>
                    <a:pt x="14063" y="5572"/>
                    <a:pt x="13967" y="5706"/>
                    <a:pt x="13853" y="5877"/>
                  </a:cubicBezTo>
                  <a:cubicBezTo>
                    <a:pt x="13643" y="6202"/>
                    <a:pt x="13471" y="6450"/>
                    <a:pt x="13357" y="6602"/>
                  </a:cubicBezTo>
                  <a:cubicBezTo>
                    <a:pt x="13242" y="6774"/>
                    <a:pt x="13071" y="7003"/>
                    <a:pt x="12823" y="7289"/>
                  </a:cubicBezTo>
                  <a:cubicBezTo>
                    <a:pt x="12632" y="7537"/>
                    <a:pt x="12403" y="7766"/>
                    <a:pt x="12174" y="7957"/>
                  </a:cubicBezTo>
                  <a:cubicBezTo>
                    <a:pt x="11907" y="8167"/>
                    <a:pt x="11640" y="8339"/>
                    <a:pt x="11373" y="8510"/>
                  </a:cubicBezTo>
                  <a:cubicBezTo>
                    <a:pt x="11067" y="8720"/>
                    <a:pt x="10724" y="8873"/>
                    <a:pt x="10380" y="8987"/>
                  </a:cubicBezTo>
                  <a:cubicBezTo>
                    <a:pt x="9980" y="9102"/>
                    <a:pt x="9560" y="9197"/>
                    <a:pt x="9159" y="9274"/>
                  </a:cubicBezTo>
                  <a:cubicBezTo>
                    <a:pt x="8644" y="9350"/>
                    <a:pt x="8129" y="9388"/>
                    <a:pt x="7633" y="9388"/>
                  </a:cubicBezTo>
                  <a:cubicBezTo>
                    <a:pt x="6793" y="9388"/>
                    <a:pt x="5973" y="9293"/>
                    <a:pt x="5171" y="9102"/>
                  </a:cubicBezTo>
                  <a:cubicBezTo>
                    <a:pt x="4465" y="8930"/>
                    <a:pt x="3798" y="8682"/>
                    <a:pt x="3168" y="8320"/>
                  </a:cubicBezTo>
                  <a:cubicBezTo>
                    <a:pt x="2634" y="8014"/>
                    <a:pt x="2157" y="7595"/>
                    <a:pt x="1775" y="7099"/>
                  </a:cubicBezTo>
                  <a:cubicBezTo>
                    <a:pt x="1413" y="6622"/>
                    <a:pt x="1184" y="6068"/>
                    <a:pt x="1088" y="5496"/>
                  </a:cubicBezTo>
                  <a:close/>
                  <a:moveTo>
                    <a:pt x="4103" y="5496"/>
                  </a:moveTo>
                  <a:cubicBezTo>
                    <a:pt x="4294" y="5763"/>
                    <a:pt x="4561" y="5973"/>
                    <a:pt x="4885" y="6068"/>
                  </a:cubicBezTo>
                  <a:cubicBezTo>
                    <a:pt x="5324" y="6221"/>
                    <a:pt x="5782" y="6278"/>
                    <a:pt x="6240" y="6259"/>
                  </a:cubicBezTo>
                  <a:cubicBezTo>
                    <a:pt x="7156" y="6297"/>
                    <a:pt x="8053" y="6030"/>
                    <a:pt x="8797" y="5496"/>
                  </a:cubicBezTo>
                  <a:close/>
                  <a:moveTo>
                    <a:pt x="15475" y="3931"/>
                  </a:moveTo>
                  <a:lnTo>
                    <a:pt x="20073" y="3931"/>
                  </a:lnTo>
                  <a:cubicBezTo>
                    <a:pt x="19711" y="3416"/>
                    <a:pt x="19024" y="3149"/>
                    <a:pt x="18032" y="3149"/>
                  </a:cubicBezTo>
                  <a:cubicBezTo>
                    <a:pt x="17116" y="3111"/>
                    <a:pt x="16219" y="3378"/>
                    <a:pt x="15475" y="3931"/>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1950" y="2878475"/>
              <a:ext cx="976000" cy="314850"/>
            </a:xfrm>
            <a:custGeom>
              <a:avLst/>
              <a:gdLst/>
              <a:ahLst/>
              <a:cxnLst/>
              <a:rect l="l" t="t" r="r" b="b"/>
              <a:pathLst>
                <a:path w="39040" h="12594" fill="none" extrusionOk="0">
                  <a:moveTo>
                    <a:pt x="77" y="1"/>
                  </a:moveTo>
                  <a:lnTo>
                    <a:pt x="96" y="1"/>
                  </a:lnTo>
                  <a:cubicBezTo>
                    <a:pt x="0" y="2958"/>
                    <a:pt x="1870" y="5935"/>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51950" y="2978175"/>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51950" y="307835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1950" y="31790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51950" y="32787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51950" y="3378375"/>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77"/>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1950" y="3478550"/>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51950" y="3578725"/>
              <a:ext cx="976000" cy="314850"/>
            </a:xfrm>
            <a:custGeom>
              <a:avLst/>
              <a:gdLst/>
              <a:ahLst/>
              <a:cxnLst/>
              <a:rect l="l" t="t" r="r" b="b"/>
              <a:pathLst>
                <a:path w="39040" h="12594" fill="none" extrusionOk="0">
                  <a:moveTo>
                    <a:pt x="77" y="1"/>
                  </a:moveTo>
                  <a:lnTo>
                    <a:pt x="96" y="1"/>
                  </a:lnTo>
                  <a:cubicBezTo>
                    <a:pt x="0" y="2958"/>
                    <a:pt x="1870" y="5954"/>
                    <a:pt x="5763" y="8186"/>
                  </a:cubicBezTo>
                  <a:cubicBezTo>
                    <a:pt x="13338" y="12594"/>
                    <a:pt x="25721" y="12594"/>
                    <a:pt x="33296" y="8186"/>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51950" y="3678900"/>
              <a:ext cx="976000" cy="314375"/>
            </a:xfrm>
            <a:custGeom>
              <a:avLst/>
              <a:gdLst/>
              <a:ahLst/>
              <a:cxnLst/>
              <a:rect l="l" t="t" r="r" b="b"/>
              <a:pathLst>
                <a:path w="39040" h="12575" fill="none" extrusionOk="0">
                  <a:moveTo>
                    <a:pt x="77" y="1"/>
                  </a:moveTo>
                  <a:lnTo>
                    <a:pt x="96" y="1"/>
                  </a:lnTo>
                  <a:cubicBezTo>
                    <a:pt x="0" y="2958"/>
                    <a:pt x="1870" y="5935"/>
                    <a:pt x="5763" y="8186"/>
                  </a:cubicBezTo>
                  <a:cubicBezTo>
                    <a:pt x="13338" y="12575"/>
                    <a:pt x="25721" y="12575"/>
                    <a:pt x="33296" y="8186"/>
                  </a:cubicBezTo>
                  <a:cubicBezTo>
                    <a:pt x="37169" y="5935"/>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1950" y="377860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51950" y="3878775"/>
              <a:ext cx="976000" cy="314850"/>
            </a:xfrm>
            <a:custGeom>
              <a:avLst/>
              <a:gdLst/>
              <a:ahLst/>
              <a:cxnLst/>
              <a:rect l="l" t="t" r="r" b="b"/>
              <a:pathLst>
                <a:path w="39040" h="12594" fill="none" extrusionOk="0">
                  <a:moveTo>
                    <a:pt x="77" y="0"/>
                  </a:moveTo>
                  <a:lnTo>
                    <a:pt x="96" y="0"/>
                  </a:lnTo>
                  <a:cubicBezTo>
                    <a:pt x="0" y="2958"/>
                    <a:pt x="1870" y="5953"/>
                    <a:pt x="5763" y="8205"/>
                  </a:cubicBezTo>
                  <a:cubicBezTo>
                    <a:pt x="13338" y="12593"/>
                    <a:pt x="25721" y="12593"/>
                    <a:pt x="33296" y="8205"/>
                  </a:cubicBezTo>
                  <a:cubicBezTo>
                    <a:pt x="37169" y="5953"/>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flipH="1">
            <a:off x="7709748" y="418390"/>
            <a:ext cx="1512218" cy="1356435"/>
            <a:chOff x="220675" y="1143125"/>
            <a:chExt cx="3908550" cy="3505000"/>
          </a:xfrm>
        </p:grpSpPr>
        <p:sp>
          <p:nvSpPr>
            <p:cNvPr id="29" name="Google Shape;29;p2"/>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 name="Google Shape;38;p2"/>
          <p:cNvCxnSpPr/>
          <p:nvPr/>
        </p:nvCxnSpPr>
        <p:spPr>
          <a:xfrm rot="10800000">
            <a:off x="7059375" y="-1504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9" name="Google Shape;39;p2"/>
          <p:cNvCxnSpPr/>
          <p:nvPr/>
        </p:nvCxnSpPr>
        <p:spPr>
          <a:xfrm rot="-5400000" flipH="1">
            <a:off x="4800938" y="4519275"/>
            <a:ext cx="820200" cy="820200"/>
          </a:xfrm>
          <a:prstGeom prst="bentConnector3">
            <a:avLst>
              <a:gd name="adj1" fmla="val 30429"/>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accent2"/>
            </a:gs>
            <a:gs pos="100000">
              <a:schemeClr val="accent3"/>
            </a:gs>
          </a:gsLst>
          <a:path path="circle">
            <a:fillToRect l="50000" t="50000" r="50000" b="50000"/>
          </a:path>
          <a:tileRect/>
        </a:gradFill>
        <a:effectLst/>
      </p:bgPr>
    </p:bg>
    <p:spTree>
      <p:nvGrpSpPr>
        <p:cNvPr id="1" name="Shape 143"/>
        <p:cNvGrpSpPr/>
        <p:nvPr/>
      </p:nvGrpSpPr>
      <p:grpSpPr>
        <a:xfrm>
          <a:off x="0" y="0"/>
          <a:ext cx="0" cy="0"/>
          <a:chOff x="0" y="0"/>
          <a:chExt cx="0" cy="0"/>
        </a:xfrm>
      </p:grpSpPr>
      <p:pic>
        <p:nvPicPr>
          <p:cNvPr id="144" name="Google Shape;144;p1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45" name="Google Shape;145;p11"/>
          <p:cNvSpPr txBox="1">
            <a:spLocks noGrp="1"/>
          </p:cNvSpPr>
          <p:nvPr>
            <p:ph type="title" hasCustomPrompt="1"/>
          </p:nvPr>
        </p:nvSpPr>
        <p:spPr>
          <a:xfrm>
            <a:off x="713225" y="636975"/>
            <a:ext cx="6576000" cy="12819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9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6" name="Google Shape;146;p11"/>
          <p:cNvSpPr txBox="1">
            <a:spLocks noGrp="1"/>
          </p:cNvSpPr>
          <p:nvPr>
            <p:ph type="subTitle" idx="1"/>
          </p:nvPr>
        </p:nvSpPr>
        <p:spPr>
          <a:xfrm>
            <a:off x="713225" y="2454050"/>
            <a:ext cx="6576000" cy="3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147" name="Google Shape;147;p11"/>
          <p:cNvCxnSpPr/>
          <p:nvPr/>
        </p:nvCxnSpPr>
        <p:spPr>
          <a:xfrm>
            <a:off x="7738725" y="39209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148" name="Google Shape;148;p11"/>
          <p:cNvCxnSpPr/>
          <p:nvPr/>
        </p:nvCxnSpPr>
        <p:spPr>
          <a:xfrm rot="-5400000" flipH="1">
            <a:off x="4716600" y="44492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49" name="Google Shape;149;p11"/>
          <p:cNvCxnSpPr/>
          <p:nvPr/>
        </p:nvCxnSpPr>
        <p:spPr>
          <a:xfrm rot="10800000">
            <a:off x="7118975" y="-1589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150" name="Google Shape;150;p11"/>
          <p:cNvGrpSpPr/>
          <p:nvPr/>
        </p:nvGrpSpPr>
        <p:grpSpPr>
          <a:xfrm flipH="1">
            <a:off x="7574843" y="1044896"/>
            <a:ext cx="1711847" cy="2455422"/>
            <a:chOff x="1982850" y="238125"/>
            <a:chExt cx="3651550" cy="5237675"/>
          </a:xfrm>
        </p:grpSpPr>
        <p:sp>
          <p:nvSpPr>
            <p:cNvPr id="151" name="Google Shape;151;p11"/>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1"/>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1"/>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1"/>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1"/>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1"/>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7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gradFill>
          <a:gsLst>
            <a:gs pos="0">
              <a:schemeClr val="accent2"/>
            </a:gs>
            <a:gs pos="100000">
              <a:schemeClr val="accent3"/>
            </a:gs>
          </a:gsLst>
          <a:path path="circle">
            <a:fillToRect l="50000" t="50000" r="50000" b="50000"/>
          </a:path>
          <a:tileRect/>
        </a:gradFill>
        <a:effectLst/>
      </p:bgPr>
    </p:bg>
    <p:spTree>
      <p:nvGrpSpPr>
        <p:cNvPr id="1" name="Shape 179"/>
        <p:cNvGrpSpPr/>
        <p:nvPr/>
      </p:nvGrpSpPr>
      <p:grpSpPr>
        <a:xfrm>
          <a:off x="0" y="0"/>
          <a:ext cx="0" cy="0"/>
          <a:chOff x="0" y="0"/>
          <a:chExt cx="0" cy="0"/>
        </a:xfrm>
      </p:grpSpPr>
      <p:pic>
        <p:nvPicPr>
          <p:cNvPr id="180" name="Google Shape;180;p1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81" name="Google Shape;181;p13"/>
          <p:cNvSpPr txBox="1">
            <a:spLocks noGrp="1"/>
          </p:cNvSpPr>
          <p:nvPr>
            <p:ph type="title"/>
          </p:nvPr>
        </p:nvSpPr>
        <p:spPr>
          <a:xfrm>
            <a:off x="136135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13"/>
          <p:cNvSpPr txBox="1">
            <a:spLocks noGrp="1"/>
          </p:cNvSpPr>
          <p:nvPr>
            <p:ph type="subTitle" idx="1"/>
          </p:nvPr>
        </p:nvSpPr>
        <p:spPr>
          <a:xfrm>
            <a:off x="136135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13"/>
          <p:cNvSpPr txBox="1">
            <a:spLocks noGrp="1"/>
          </p:cNvSpPr>
          <p:nvPr>
            <p:ph type="title" idx="2" hasCustomPrompt="1"/>
          </p:nvPr>
        </p:nvSpPr>
        <p:spPr>
          <a:xfrm>
            <a:off x="713225"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185" name="Google Shape;185;p13"/>
          <p:cNvSpPr txBox="1">
            <a:spLocks noGrp="1"/>
          </p:cNvSpPr>
          <p:nvPr>
            <p:ph type="title" idx="4"/>
          </p:nvPr>
        </p:nvSpPr>
        <p:spPr>
          <a:xfrm>
            <a:off x="522000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13"/>
          <p:cNvSpPr txBox="1">
            <a:spLocks noGrp="1"/>
          </p:cNvSpPr>
          <p:nvPr>
            <p:ph type="subTitle" idx="5"/>
          </p:nvPr>
        </p:nvSpPr>
        <p:spPr>
          <a:xfrm>
            <a:off x="522000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13"/>
          <p:cNvSpPr txBox="1">
            <a:spLocks noGrp="1"/>
          </p:cNvSpPr>
          <p:nvPr>
            <p:ph type="title" idx="6" hasCustomPrompt="1"/>
          </p:nvPr>
        </p:nvSpPr>
        <p:spPr>
          <a:xfrm>
            <a:off x="4572000"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a:spLocks noGrp="1"/>
          </p:cNvSpPr>
          <p:nvPr>
            <p:ph type="title" idx="7"/>
          </p:nvPr>
        </p:nvSpPr>
        <p:spPr>
          <a:xfrm>
            <a:off x="136135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13"/>
          <p:cNvSpPr txBox="1">
            <a:spLocks noGrp="1"/>
          </p:cNvSpPr>
          <p:nvPr>
            <p:ph type="subTitle" idx="8"/>
          </p:nvPr>
        </p:nvSpPr>
        <p:spPr>
          <a:xfrm>
            <a:off x="136135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3"/>
          <p:cNvSpPr txBox="1">
            <a:spLocks noGrp="1"/>
          </p:cNvSpPr>
          <p:nvPr>
            <p:ph type="title" idx="9" hasCustomPrompt="1"/>
          </p:nvPr>
        </p:nvSpPr>
        <p:spPr>
          <a:xfrm>
            <a:off x="713225"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a:spLocks noGrp="1"/>
          </p:cNvSpPr>
          <p:nvPr>
            <p:ph type="title" idx="13"/>
          </p:nvPr>
        </p:nvSpPr>
        <p:spPr>
          <a:xfrm>
            <a:off x="522000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13"/>
          <p:cNvSpPr txBox="1">
            <a:spLocks noGrp="1"/>
          </p:cNvSpPr>
          <p:nvPr>
            <p:ph type="subTitle" idx="14"/>
          </p:nvPr>
        </p:nvSpPr>
        <p:spPr>
          <a:xfrm>
            <a:off x="522000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13"/>
          <p:cNvSpPr txBox="1">
            <a:spLocks noGrp="1"/>
          </p:cNvSpPr>
          <p:nvPr>
            <p:ph type="title" idx="15" hasCustomPrompt="1"/>
          </p:nvPr>
        </p:nvSpPr>
        <p:spPr>
          <a:xfrm>
            <a:off x="4572000"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a:spLocks noGrp="1"/>
          </p:cNvSpPr>
          <p:nvPr>
            <p:ph type="title" idx="16"/>
          </p:nvPr>
        </p:nvSpPr>
        <p:spPr>
          <a:xfrm>
            <a:off x="136135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 name="Google Shape;195;p13"/>
          <p:cNvSpPr txBox="1">
            <a:spLocks noGrp="1"/>
          </p:cNvSpPr>
          <p:nvPr>
            <p:ph type="subTitle" idx="17"/>
          </p:nvPr>
        </p:nvSpPr>
        <p:spPr>
          <a:xfrm>
            <a:off x="136135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13"/>
          <p:cNvSpPr txBox="1">
            <a:spLocks noGrp="1"/>
          </p:cNvSpPr>
          <p:nvPr>
            <p:ph type="title" idx="18" hasCustomPrompt="1"/>
          </p:nvPr>
        </p:nvSpPr>
        <p:spPr>
          <a:xfrm>
            <a:off x="713225"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 name="Google Shape;197;p13"/>
          <p:cNvSpPr txBox="1">
            <a:spLocks noGrp="1"/>
          </p:cNvSpPr>
          <p:nvPr>
            <p:ph type="title" idx="19"/>
          </p:nvPr>
        </p:nvSpPr>
        <p:spPr>
          <a:xfrm>
            <a:off x="522000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8" name="Google Shape;198;p13"/>
          <p:cNvSpPr txBox="1">
            <a:spLocks noGrp="1"/>
          </p:cNvSpPr>
          <p:nvPr>
            <p:ph type="subTitle" idx="20"/>
          </p:nvPr>
        </p:nvSpPr>
        <p:spPr>
          <a:xfrm>
            <a:off x="522000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13"/>
          <p:cNvSpPr txBox="1">
            <a:spLocks noGrp="1"/>
          </p:cNvSpPr>
          <p:nvPr>
            <p:ph type="title" idx="21" hasCustomPrompt="1"/>
          </p:nvPr>
        </p:nvSpPr>
        <p:spPr>
          <a:xfrm>
            <a:off x="4572000"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bg>
      <p:bgPr>
        <a:gradFill>
          <a:gsLst>
            <a:gs pos="0">
              <a:schemeClr val="accent2"/>
            </a:gs>
            <a:gs pos="100000">
              <a:schemeClr val="accent3"/>
            </a:gs>
          </a:gsLst>
          <a:path path="circle">
            <a:fillToRect l="50000" t="50000" r="50000" b="50000"/>
          </a:path>
          <a:tileRect/>
        </a:gradFill>
        <a:effectLst/>
      </p:bgPr>
    </p:bg>
    <p:spTree>
      <p:nvGrpSpPr>
        <p:cNvPr id="1" name="Shape 200"/>
        <p:cNvGrpSpPr/>
        <p:nvPr/>
      </p:nvGrpSpPr>
      <p:grpSpPr>
        <a:xfrm>
          <a:off x="0" y="0"/>
          <a:ext cx="0" cy="0"/>
          <a:chOff x="0" y="0"/>
          <a:chExt cx="0" cy="0"/>
        </a:xfrm>
      </p:grpSpPr>
      <p:pic>
        <p:nvPicPr>
          <p:cNvPr id="201" name="Google Shape;201;p1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2" name="Google Shape;202;p14"/>
          <p:cNvSpPr txBox="1">
            <a:spLocks noGrp="1"/>
          </p:cNvSpPr>
          <p:nvPr>
            <p:ph type="subTitle" idx="1"/>
          </p:nvPr>
        </p:nvSpPr>
        <p:spPr>
          <a:xfrm>
            <a:off x="713225" y="1170100"/>
            <a:ext cx="7717500" cy="34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b="1"/>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03" name="Google Shape;203;p1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04" name="Google Shape;204;p14"/>
          <p:cNvCxnSpPr/>
          <p:nvPr/>
        </p:nvCxnSpPr>
        <p:spPr>
          <a:xfrm>
            <a:off x="8666650" y="236735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bg>
      <p:bgPr>
        <a:gradFill>
          <a:gsLst>
            <a:gs pos="0">
              <a:schemeClr val="accent2"/>
            </a:gs>
            <a:gs pos="100000">
              <a:schemeClr val="accent3"/>
            </a:gs>
          </a:gsLst>
          <a:path path="circle">
            <a:fillToRect l="50000" t="50000" r="50000" b="50000"/>
          </a:path>
          <a:tileRect/>
        </a:gradFill>
        <a:effectLst/>
      </p:bgPr>
    </p:bg>
    <p:spTree>
      <p:nvGrpSpPr>
        <p:cNvPr id="1" name="Shape 205"/>
        <p:cNvGrpSpPr/>
        <p:nvPr/>
      </p:nvGrpSpPr>
      <p:grpSpPr>
        <a:xfrm>
          <a:off x="0" y="0"/>
          <a:ext cx="0" cy="0"/>
          <a:chOff x="0" y="0"/>
          <a:chExt cx="0" cy="0"/>
        </a:xfrm>
      </p:grpSpPr>
      <p:pic>
        <p:nvPicPr>
          <p:cNvPr id="206" name="Google Shape;206;p1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7" name="Google Shape;207;p15"/>
          <p:cNvSpPr txBox="1">
            <a:spLocks noGrp="1"/>
          </p:cNvSpPr>
          <p:nvPr>
            <p:ph type="title"/>
          </p:nvPr>
        </p:nvSpPr>
        <p:spPr>
          <a:xfrm>
            <a:off x="1200900" y="3425625"/>
            <a:ext cx="67422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08" name="Google Shape;208;p15"/>
          <p:cNvSpPr txBox="1">
            <a:spLocks noGrp="1"/>
          </p:cNvSpPr>
          <p:nvPr>
            <p:ph type="subTitle" idx="1"/>
          </p:nvPr>
        </p:nvSpPr>
        <p:spPr>
          <a:xfrm>
            <a:off x="1200900" y="1388775"/>
            <a:ext cx="6742200" cy="145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cxnSp>
        <p:nvCxnSpPr>
          <p:cNvPr id="209" name="Google Shape;209;p15"/>
          <p:cNvCxnSpPr/>
          <p:nvPr/>
        </p:nvCxnSpPr>
        <p:spPr>
          <a:xfrm rot="-5400000" flipH="1">
            <a:off x="6052588" y="38569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210" name="Google Shape;210;p15"/>
          <p:cNvCxnSpPr/>
          <p:nvPr/>
        </p:nvCxnSpPr>
        <p:spPr>
          <a:xfrm>
            <a:off x="8709500" y="24922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1" name="Google Shape;211;p15"/>
          <p:cNvCxnSpPr/>
          <p:nvPr/>
        </p:nvCxnSpPr>
        <p:spPr>
          <a:xfrm rot="10800000">
            <a:off x="1479625" y="-193000"/>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12" name="Google Shape;212;p15"/>
          <p:cNvCxnSpPr/>
          <p:nvPr/>
        </p:nvCxnSpPr>
        <p:spPr>
          <a:xfrm rot="-5400000" flipH="1">
            <a:off x="-232012" y="4487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algn="bl" rotWithShape="0">
              <a:schemeClr val="lt1">
                <a:alpha val="50000"/>
              </a:schemeClr>
            </a:outerShdw>
          </a:effectLst>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
    <p:bg>
      <p:bgPr>
        <a:gradFill>
          <a:gsLst>
            <a:gs pos="0">
              <a:schemeClr val="accent2"/>
            </a:gs>
            <a:gs pos="100000">
              <a:schemeClr val="accent3"/>
            </a:gs>
          </a:gsLst>
          <a:path path="circle">
            <a:fillToRect l="50000" t="50000" r="50000" b="50000"/>
          </a:path>
          <a:tileRect/>
        </a:gradFill>
        <a:effectLst/>
      </p:bgPr>
    </p:bg>
    <p:spTree>
      <p:nvGrpSpPr>
        <p:cNvPr id="1" name="Shape 213"/>
        <p:cNvGrpSpPr/>
        <p:nvPr/>
      </p:nvGrpSpPr>
      <p:grpSpPr>
        <a:xfrm>
          <a:off x="0" y="0"/>
          <a:ext cx="0" cy="0"/>
          <a:chOff x="0" y="0"/>
          <a:chExt cx="0" cy="0"/>
        </a:xfrm>
      </p:grpSpPr>
      <p:pic>
        <p:nvPicPr>
          <p:cNvPr id="214" name="Google Shape;214;p1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15" name="Google Shape;215;p16"/>
          <p:cNvSpPr txBox="1">
            <a:spLocks noGrp="1"/>
          </p:cNvSpPr>
          <p:nvPr>
            <p:ph type="title"/>
          </p:nvPr>
        </p:nvSpPr>
        <p:spPr>
          <a:xfrm>
            <a:off x="4807675" y="973400"/>
            <a:ext cx="3623100" cy="1869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6" name="Google Shape;216;p16"/>
          <p:cNvSpPr txBox="1">
            <a:spLocks noGrp="1"/>
          </p:cNvSpPr>
          <p:nvPr>
            <p:ph type="subTitle" idx="1"/>
          </p:nvPr>
        </p:nvSpPr>
        <p:spPr>
          <a:xfrm>
            <a:off x="4807675" y="3339400"/>
            <a:ext cx="3623100" cy="83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217" name="Google Shape;217;p16"/>
          <p:cNvCxnSpPr/>
          <p:nvPr/>
        </p:nvCxnSpPr>
        <p:spPr>
          <a:xfrm rot="-5400000" flipH="1">
            <a:off x="586450" y="39981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8" name="Google Shape;218;p16"/>
          <p:cNvCxnSpPr/>
          <p:nvPr/>
        </p:nvCxnSpPr>
        <p:spPr>
          <a:xfrm>
            <a:off x="8788575" y="17426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
    <p:bg>
      <p:bgPr>
        <a:gradFill>
          <a:gsLst>
            <a:gs pos="0">
              <a:schemeClr val="accent2"/>
            </a:gs>
            <a:gs pos="100000">
              <a:schemeClr val="accent3"/>
            </a:gs>
          </a:gsLst>
          <a:path path="circle">
            <a:fillToRect l="50000" t="50000" r="50000" b="50000"/>
          </a:path>
          <a:tileRect/>
        </a:gradFill>
        <a:effectLst/>
      </p:bgPr>
    </p:bg>
    <p:spTree>
      <p:nvGrpSpPr>
        <p:cNvPr id="1" name="Shape 219"/>
        <p:cNvGrpSpPr/>
        <p:nvPr/>
      </p:nvGrpSpPr>
      <p:grpSpPr>
        <a:xfrm>
          <a:off x="0" y="0"/>
          <a:ext cx="0" cy="0"/>
          <a:chOff x="0" y="0"/>
          <a:chExt cx="0" cy="0"/>
        </a:xfrm>
      </p:grpSpPr>
      <p:pic>
        <p:nvPicPr>
          <p:cNvPr id="220" name="Google Shape;220;p1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1" name="Google Shape;221;p17"/>
          <p:cNvSpPr txBox="1">
            <a:spLocks noGrp="1"/>
          </p:cNvSpPr>
          <p:nvPr>
            <p:ph type="subTitle" idx="1"/>
          </p:nvPr>
        </p:nvSpPr>
        <p:spPr>
          <a:xfrm>
            <a:off x="5485775" y="2775849"/>
            <a:ext cx="2667600" cy="103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22" name="Google Shape;222;p17"/>
          <p:cNvSpPr txBox="1">
            <a:spLocks noGrp="1"/>
          </p:cNvSpPr>
          <p:nvPr>
            <p:ph type="title"/>
          </p:nvPr>
        </p:nvSpPr>
        <p:spPr>
          <a:xfrm>
            <a:off x="5485775" y="1337450"/>
            <a:ext cx="2667600" cy="95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23" name="Google Shape;223;p17"/>
          <p:cNvCxnSpPr/>
          <p:nvPr/>
        </p:nvCxnSpPr>
        <p:spPr>
          <a:xfrm rot="-5400000" flipH="1">
            <a:off x="7688813" y="3929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cxnSp>
        <p:nvCxnSpPr>
          <p:cNvPr id="224" name="Google Shape;224;p17"/>
          <p:cNvCxnSpPr/>
          <p:nvPr/>
        </p:nvCxnSpPr>
        <p:spPr>
          <a:xfrm>
            <a:off x="8752050" y="20581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25" name="Google Shape;225;p17"/>
          <p:cNvCxnSpPr/>
          <p:nvPr/>
        </p:nvCxnSpPr>
        <p:spPr>
          <a:xfrm rot="10800000">
            <a:off x="1290725" y="469647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26" name="Google Shape;226;p17"/>
          <p:cNvCxnSpPr/>
          <p:nvPr/>
        </p:nvCxnSpPr>
        <p:spPr>
          <a:xfrm rot="-5400000" flipH="1">
            <a:off x="-185512" y="37403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gradFill>
          <a:gsLst>
            <a:gs pos="0">
              <a:schemeClr val="accent2"/>
            </a:gs>
            <a:gs pos="100000">
              <a:schemeClr val="accent3"/>
            </a:gs>
          </a:gsLst>
          <a:path path="circle">
            <a:fillToRect l="50000" t="50000" r="50000" b="50000"/>
          </a:path>
          <a:tileRect/>
        </a:gradFill>
        <a:effectLst/>
      </p:bgPr>
    </p:bg>
    <p:spTree>
      <p:nvGrpSpPr>
        <p:cNvPr id="1" name="Shape 227"/>
        <p:cNvGrpSpPr/>
        <p:nvPr/>
      </p:nvGrpSpPr>
      <p:grpSpPr>
        <a:xfrm>
          <a:off x="0" y="0"/>
          <a:ext cx="0" cy="0"/>
          <a:chOff x="0" y="0"/>
          <a:chExt cx="0" cy="0"/>
        </a:xfrm>
      </p:grpSpPr>
      <p:pic>
        <p:nvPicPr>
          <p:cNvPr id="228" name="Google Shape;228;p18"/>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9" name="Google Shape;229;p18"/>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0" name="Google Shape;230;p18"/>
          <p:cNvSpPr txBox="1">
            <a:spLocks noGrp="1"/>
          </p:cNvSpPr>
          <p:nvPr>
            <p:ph type="title" idx="2"/>
          </p:nvPr>
        </p:nvSpPr>
        <p:spPr>
          <a:xfrm>
            <a:off x="4572070"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1" name="Google Shape;231;p18"/>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2" name="Google Shape;232;p18"/>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3" name="Google Shape;233;p18"/>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cxnSp>
        <p:nvCxnSpPr>
          <p:cNvPr id="234" name="Google Shape;234;p18"/>
          <p:cNvCxnSpPr/>
          <p:nvPr/>
        </p:nvCxnSpPr>
        <p:spPr>
          <a:xfrm rot="-5400000" flipH="1">
            <a:off x="-106975" y="403527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gradFill>
          <a:gsLst>
            <a:gs pos="0">
              <a:schemeClr val="accent2"/>
            </a:gs>
            <a:gs pos="100000">
              <a:schemeClr val="accent3"/>
            </a:gs>
          </a:gsLst>
          <a:path path="circle">
            <a:fillToRect l="50000" t="50000" r="50000" b="50000"/>
          </a:path>
          <a:tileRect/>
        </a:gradFill>
        <a:effectLst/>
      </p:bgPr>
    </p:bg>
    <p:spTree>
      <p:nvGrpSpPr>
        <p:cNvPr id="1" name="Shape 235"/>
        <p:cNvGrpSpPr/>
        <p:nvPr/>
      </p:nvGrpSpPr>
      <p:grpSpPr>
        <a:xfrm>
          <a:off x="0" y="0"/>
          <a:ext cx="0" cy="0"/>
          <a:chOff x="0" y="0"/>
          <a:chExt cx="0" cy="0"/>
        </a:xfrm>
      </p:grpSpPr>
      <p:pic>
        <p:nvPicPr>
          <p:cNvPr id="236" name="Google Shape;236;p1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37" name="Google Shape;237;p19"/>
          <p:cNvSpPr txBox="1">
            <a:spLocks noGrp="1"/>
          </p:cNvSpPr>
          <p:nvPr>
            <p:ph type="title"/>
          </p:nvPr>
        </p:nvSpPr>
        <p:spPr>
          <a:xfrm>
            <a:off x="95129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8" name="Google Shape;238;p19"/>
          <p:cNvSpPr txBox="1">
            <a:spLocks noGrp="1"/>
          </p:cNvSpPr>
          <p:nvPr>
            <p:ph type="subTitle" idx="1"/>
          </p:nvPr>
        </p:nvSpPr>
        <p:spPr>
          <a:xfrm>
            <a:off x="951291"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19"/>
          <p:cNvSpPr txBox="1">
            <a:spLocks noGrp="1"/>
          </p:cNvSpPr>
          <p:nvPr>
            <p:ph type="title" idx="2"/>
          </p:nvPr>
        </p:nvSpPr>
        <p:spPr>
          <a:xfrm>
            <a:off x="5876059"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0" name="Google Shape;240;p19"/>
          <p:cNvSpPr txBox="1">
            <a:spLocks noGrp="1"/>
          </p:cNvSpPr>
          <p:nvPr>
            <p:ph type="subTitle" idx="3"/>
          </p:nvPr>
        </p:nvSpPr>
        <p:spPr>
          <a:xfrm>
            <a:off x="5876043"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19"/>
          <p:cNvSpPr txBox="1">
            <a:spLocks noGrp="1"/>
          </p:cNvSpPr>
          <p:nvPr>
            <p:ph type="title" idx="4"/>
          </p:nvPr>
        </p:nvSpPr>
        <p:spPr>
          <a:xfrm>
            <a:off x="341368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 name="Google Shape;242;p19"/>
          <p:cNvSpPr txBox="1">
            <a:spLocks noGrp="1"/>
          </p:cNvSpPr>
          <p:nvPr>
            <p:ph type="subTitle" idx="5"/>
          </p:nvPr>
        </p:nvSpPr>
        <p:spPr>
          <a:xfrm>
            <a:off x="3413669"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19"/>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6_1">
    <p:bg>
      <p:bgPr>
        <a:gradFill>
          <a:gsLst>
            <a:gs pos="0">
              <a:schemeClr val="accent2"/>
            </a:gs>
            <a:gs pos="100000">
              <a:schemeClr val="accent3"/>
            </a:gs>
          </a:gsLst>
          <a:path path="circle">
            <a:fillToRect l="50000" t="50000" r="50000" b="50000"/>
          </a:path>
          <a:tileRect/>
        </a:gradFill>
        <a:effectLst/>
      </p:bgPr>
    </p:bg>
    <p:spTree>
      <p:nvGrpSpPr>
        <p:cNvPr id="1" name="Shape 244"/>
        <p:cNvGrpSpPr/>
        <p:nvPr/>
      </p:nvGrpSpPr>
      <p:grpSpPr>
        <a:xfrm>
          <a:off x="0" y="0"/>
          <a:ext cx="0" cy="0"/>
          <a:chOff x="0" y="0"/>
          <a:chExt cx="0" cy="0"/>
        </a:xfrm>
      </p:grpSpPr>
      <p:pic>
        <p:nvPicPr>
          <p:cNvPr id="245" name="Google Shape;245;p20"/>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46" name="Google Shape;246;p20"/>
          <p:cNvSpPr txBox="1">
            <a:spLocks noGrp="1"/>
          </p:cNvSpPr>
          <p:nvPr>
            <p:ph type="title"/>
          </p:nvPr>
        </p:nvSpPr>
        <p:spPr>
          <a:xfrm>
            <a:off x="713250" y="1484500"/>
            <a:ext cx="391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7" name="Google Shape;247;p20"/>
          <p:cNvSpPr txBox="1">
            <a:spLocks noGrp="1"/>
          </p:cNvSpPr>
          <p:nvPr>
            <p:ph type="subTitle" idx="1"/>
          </p:nvPr>
        </p:nvSpPr>
        <p:spPr>
          <a:xfrm>
            <a:off x="713250" y="1813625"/>
            <a:ext cx="3910800" cy="241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48" name="Google Shape;248;p20"/>
          <p:cNvSpPr txBox="1">
            <a:spLocks noGrp="1"/>
          </p:cNvSpPr>
          <p:nvPr>
            <p:ph type="title" idx="2"/>
          </p:nvPr>
        </p:nvSpPr>
        <p:spPr>
          <a:xfrm>
            <a:off x="5688469" y="2915222"/>
            <a:ext cx="27423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9" name="Google Shape;249;p20"/>
          <p:cNvSpPr txBox="1">
            <a:spLocks noGrp="1"/>
          </p:cNvSpPr>
          <p:nvPr>
            <p:ph type="subTitle" idx="3"/>
          </p:nvPr>
        </p:nvSpPr>
        <p:spPr>
          <a:xfrm>
            <a:off x="5688450" y="3244325"/>
            <a:ext cx="27423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20"/>
          <p:cNvSpPr txBox="1">
            <a:spLocks noGrp="1"/>
          </p:cNvSpPr>
          <p:nvPr>
            <p:ph type="title" idx="4"/>
          </p:nvPr>
        </p:nvSpPr>
        <p:spPr>
          <a:xfrm>
            <a:off x="5688465" y="1484500"/>
            <a:ext cx="27423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1" name="Google Shape;251;p20"/>
          <p:cNvSpPr txBox="1">
            <a:spLocks noGrp="1"/>
          </p:cNvSpPr>
          <p:nvPr>
            <p:ph type="subTitle" idx="5"/>
          </p:nvPr>
        </p:nvSpPr>
        <p:spPr>
          <a:xfrm>
            <a:off x="5688450" y="1813600"/>
            <a:ext cx="27423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2" name="Google Shape;252;p20"/>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2"/>
            </a:gs>
            <a:gs pos="100000">
              <a:schemeClr val="accent3"/>
            </a:gs>
          </a:gsLst>
          <a:path path="circle">
            <a:fillToRect l="50000" t="50000" r="50000" b="50000"/>
          </a:path>
          <a:tileRect/>
        </a:gradFill>
        <a:effectLst/>
      </p:bgPr>
    </p:bg>
    <p:spTree>
      <p:nvGrpSpPr>
        <p:cNvPr id="1" name="Shape 40"/>
        <p:cNvGrpSpPr/>
        <p:nvPr/>
      </p:nvGrpSpPr>
      <p:grpSpPr>
        <a:xfrm>
          <a:off x="0" y="0"/>
          <a:ext cx="0" cy="0"/>
          <a:chOff x="0" y="0"/>
          <a:chExt cx="0" cy="0"/>
        </a:xfrm>
      </p:grpSpPr>
      <p:pic>
        <p:nvPicPr>
          <p:cNvPr id="41" name="Google Shape;41;p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42" name="Google Shape;42;p3"/>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572000" y="707800"/>
            <a:ext cx="3858900" cy="782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4" name="Google Shape;44;p3"/>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5" name="Google Shape;45;p3"/>
          <p:cNvGrpSpPr/>
          <p:nvPr/>
        </p:nvGrpSpPr>
        <p:grpSpPr>
          <a:xfrm flipH="1">
            <a:off x="1264485" y="1575870"/>
            <a:ext cx="2271881" cy="2500210"/>
            <a:chOff x="1430525" y="238150"/>
            <a:chExt cx="4755875" cy="5233850"/>
          </a:xfrm>
        </p:grpSpPr>
        <p:sp>
          <p:nvSpPr>
            <p:cNvPr id="46" name="Google Shape;46;p3"/>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3"/>
          <p:cNvGrpSpPr/>
          <p:nvPr/>
        </p:nvGrpSpPr>
        <p:grpSpPr>
          <a:xfrm>
            <a:off x="1264463" y="1340713"/>
            <a:ext cx="581150" cy="572850"/>
            <a:chOff x="3398275" y="546563"/>
            <a:chExt cx="581150" cy="572850"/>
          </a:xfrm>
        </p:grpSpPr>
        <p:sp>
          <p:nvSpPr>
            <p:cNvPr id="49" name="Google Shape;49;p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713225" y="539488"/>
            <a:ext cx="1284750" cy="954425"/>
            <a:chOff x="3054400" y="-12"/>
            <a:chExt cx="1284750" cy="954425"/>
          </a:xfrm>
        </p:grpSpPr>
        <p:sp>
          <p:nvSpPr>
            <p:cNvPr id="55" name="Google Shape;55;p3"/>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0" name="Google Shape;60;p3"/>
          <p:cNvCxnSpPr/>
          <p:nvPr/>
        </p:nvCxnSpPr>
        <p:spPr>
          <a:xfrm rot="-5400000" flipH="1">
            <a:off x="2981863" y="3179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61" name="Google Shape;61;p3"/>
          <p:cNvCxnSpPr/>
          <p:nvPr/>
        </p:nvCxnSpPr>
        <p:spPr>
          <a:xfrm>
            <a:off x="557050" y="460857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gradFill>
          <a:gsLst>
            <a:gs pos="0">
              <a:schemeClr val="accent2"/>
            </a:gs>
            <a:gs pos="100000">
              <a:schemeClr val="accent3"/>
            </a:gs>
          </a:gsLst>
          <a:path path="circle">
            <a:fillToRect l="50000" t="50000" r="50000" b="50000"/>
          </a:path>
          <a:tileRect/>
        </a:gradFill>
        <a:effectLst/>
      </p:bgPr>
    </p:bg>
    <p:spTree>
      <p:nvGrpSpPr>
        <p:cNvPr id="1" name="Shape 253"/>
        <p:cNvGrpSpPr/>
        <p:nvPr/>
      </p:nvGrpSpPr>
      <p:grpSpPr>
        <a:xfrm>
          <a:off x="0" y="0"/>
          <a:ext cx="0" cy="0"/>
          <a:chOff x="0" y="0"/>
          <a:chExt cx="0" cy="0"/>
        </a:xfrm>
      </p:grpSpPr>
      <p:pic>
        <p:nvPicPr>
          <p:cNvPr id="254" name="Google Shape;254;p2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55" name="Google Shape;255;p21"/>
          <p:cNvSpPr txBox="1">
            <a:spLocks noGrp="1"/>
          </p:cNvSpPr>
          <p:nvPr>
            <p:ph type="title"/>
          </p:nvPr>
        </p:nvSpPr>
        <p:spPr>
          <a:xfrm>
            <a:off x="1258500"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6" name="Google Shape;256;p21"/>
          <p:cNvSpPr txBox="1">
            <a:spLocks noGrp="1"/>
          </p:cNvSpPr>
          <p:nvPr>
            <p:ph type="subTitle" idx="1"/>
          </p:nvPr>
        </p:nvSpPr>
        <p:spPr>
          <a:xfrm>
            <a:off x="1258500"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21"/>
          <p:cNvSpPr txBox="1">
            <a:spLocks noGrp="1"/>
          </p:cNvSpPr>
          <p:nvPr>
            <p:ph type="title" idx="2"/>
          </p:nvPr>
        </p:nvSpPr>
        <p:spPr>
          <a:xfrm>
            <a:off x="5149975"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8" name="Google Shape;258;p21"/>
          <p:cNvSpPr txBox="1">
            <a:spLocks noGrp="1"/>
          </p:cNvSpPr>
          <p:nvPr>
            <p:ph type="subTitle" idx="3"/>
          </p:nvPr>
        </p:nvSpPr>
        <p:spPr>
          <a:xfrm>
            <a:off x="5149975"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1"/>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0" name="Google Shape;260;p21"/>
          <p:cNvSpPr txBox="1">
            <a:spLocks noGrp="1"/>
          </p:cNvSpPr>
          <p:nvPr>
            <p:ph type="subTitle" idx="5"/>
          </p:nvPr>
        </p:nvSpPr>
        <p:spPr>
          <a:xfrm>
            <a:off x="1258500"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1"/>
          <p:cNvSpPr txBox="1">
            <a:spLocks noGrp="1"/>
          </p:cNvSpPr>
          <p:nvPr>
            <p:ph type="title" idx="6"/>
          </p:nvPr>
        </p:nvSpPr>
        <p:spPr>
          <a:xfrm>
            <a:off x="5149975"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2" name="Google Shape;262;p21"/>
          <p:cNvSpPr txBox="1">
            <a:spLocks noGrp="1"/>
          </p:cNvSpPr>
          <p:nvPr>
            <p:ph type="subTitle" idx="7"/>
          </p:nvPr>
        </p:nvSpPr>
        <p:spPr>
          <a:xfrm>
            <a:off x="5149975"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1"/>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bg>
      <p:bgPr>
        <a:gradFill>
          <a:gsLst>
            <a:gs pos="0">
              <a:schemeClr val="accent2"/>
            </a:gs>
            <a:gs pos="100000">
              <a:schemeClr val="accent3"/>
            </a:gs>
          </a:gsLst>
          <a:path path="circle">
            <a:fillToRect l="50000" t="50000" r="50000" b="50000"/>
          </a:path>
          <a:tileRect/>
        </a:gradFill>
        <a:effectLst/>
      </p:bgPr>
    </p:bg>
    <p:spTree>
      <p:nvGrpSpPr>
        <p:cNvPr id="1" name="Shape 264"/>
        <p:cNvGrpSpPr/>
        <p:nvPr/>
      </p:nvGrpSpPr>
      <p:grpSpPr>
        <a:xfrm>
          <a:off x="0" y="0"/>
          <a:ext cx="0" cy="0"/>
          <a:chOff x="0" y="0"/>
          <a:chExt cx="0" cy="0"/>
        </a:xfrm>
      </p:grpSpPr>
      <p:pic>
        <p:nvPicPr>
          <p:cNvPr id="265" name="Google Shape;265;p2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66" name="Google Shape;266;p22"/>
          <p:cNvSpPr txBox="1">
            <a:spLocks noGrp="1"/>
          </p:cNvSpPr>
          <p:nvPr>
            <p:ph type="title"/>
          </p:nvPr>
        </p:nvSpPr>
        <p:spPr>
          <a:xfrm>
            <a:off x="1101175"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7" name="Google Shape;267;p22"/>
          <p:cNvSpPr txBox="1">
            <a:spLocks noGrp="1"/>
          </p:cNvSpPr>
          <p:nvPr>
            <p:ph type="subTitle" idx="1"/>
          </p:nvPr>
        </p:nvSpPr>
        <p:spPr>
          <a:xfrm>
            <a:off x="1101175"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2"/>
          <p:cNvSpPr txBox="1">
            <a:spLocks noGrp="1"/>
          </p:cNvSpPr>
          <p:nvPr>
            <p:ph type="title" idx="2"/>
          </p:nvPr>
        </p:nvSpPr>
        <p:spPr>
          <a:xfrm>
            <a:off x="3578948"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9" name="Google Shape;269;p22"/>
          <p:cNvSpPr txBox="1">
            <a:spLocks noGrp="1"/>
          </p:cNvSpPr>
          <p:nvPr>
            <p:ph type="subTitle" idx="3"/>
          </p:nvPr>
        </p:nvSpPr>
        <p:spPr>
          <a:xfrm>
            <a:off x="3578947"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0" name="Google Shape;270;p22"/>
          <p:cNvSpPr txBox="1">
            <a:spLocks noGrp="1"/>
          </p:cNvSpPr>
          <p:nvPr>
            <p:ph type="title" idx="4"/>
          </p:nvPr>
        </p:nvSpPr>
        <p:spPr>
          <a:xfrm>
            <a:off x="1101175"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1" name="Google Shape;271;p22"/>
          <p:cNvSpPr txBox="1">
            <a:spLocks noGrp="1"/>
          </p:cNvSpPr>
          <p:nvPr>
            <p:ph type="subTitle" idx="5"/>
          </p:nvPr>
        </p:nvSpPr>
        <p:spPr>
          <a:xfrm>
            <a:off x="1101175"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22"/>
          <p:cNvSpPr txBox="1">
            <a:spLocks noGrp="1"/>
          </p:cNvSpPr>
          <p:nvPr>
            <p:ph type="title" idx="6"/>
          </p:nvPr>
        </p:nvSpPr>
        <p:spPr>
          <a:xfrm>
            <a:off x="3578948"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3" name="Google Shape;273;p22"/>
          <p:cNvSpPr txBox="1">
            <a:spLocks noGrp="1"/>
          </p:cNvSpPr>
          <p:nvPr>
            <p:ph type="subTitle" idx="7"/>
          </p:nvPr>
        </p:nvSpPr>
        <p:spPr>
          <a:xfrm>
            <a:off x="3578947"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4" name="Google Shape;274;p22"/>
          <p:cNvSpPr txBox="1">
            <a:spLocks noGrp="1"/>
          </p:cNvSpPr>
          <p:nvPr>
            <p:ph type="title" idx="8"/>
          </p:nvPr>
        </p:nvSpPr>
        <p:spPr>
          <a:xfrm>
            <a:off x="6056727"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5" name="Google Shape;275;p22"/>
          <p:cNvSpPr txBox="1">
            <a:spLocks noGrp="1"/>
          </p:cNvSpPr>
          <p:nvPr>
            <p:ph type="subTitle" idx="9"/>
          </p:nvPr>
        </p:nvSpPr>
        <p:spPr>
          <a:xfrm>
            <a:off x="6056725"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22"/>
          <p:cNvSpPr txBox="1">
            <a:spLocks noGrp="1"/>
          </p:cNvSpPr>
          <p:nvPr>
            <p:ph type="title" idx="13"/>
          </p:nvPr>
        </p:nvSpPr>
        <p:spPr>
          <a:xfrm>
            <a:off x="6056727"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7" name="Google Shape;277;p22"/>
          <p:cNvSpPr txBox="1">
            <a:spLocks noGrp="1"/>
          </p:cNvSpPr>
          <p:nvPr>
            <p:ph type="subTitle" idx="14"/>
          </p:nvPr>
        </p:nvSpPr>
        <p:spPr>
          <a:xfrm>
            <a:off x="6056725"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22"/>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cxnSp>
        <p:nvCxnSpPr>
          <p:cNvPr id="279" name="Google Shape;279;p22"/>
          <p:cNvCxnSpPr/>
          <p:nvPr/>
        </p:nvCxnSpPr>
        <p:spPr>
          <a:xfrm rot="-5400000" flipH="1">
            <a:off x="8534500" y="2340575"/>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80" name="Google Shape;280;p22"/>
          <p:cNvCxnSpPr/>
          <p:nvPr/>
        </p:nvCxnSpPr>
        <p:spPr>
          <a:xfrm rot="10800000">
            <a:off x="6381375" y="-281000"/>
            <a:ext cx="0" cy="82050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281" name="Google Shape;281;p22"/>
          <p:cNvCxnSpPr/>
          <p:nvPr/>
        </p:nvCxnSpPr>
        <p:spPr>
          <a:xfrm rot="-5400000" flipH="1">
            <a:off x="453350" y="44385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82" name="Google Shape;282;p22"/>
          <p:cNvCxnSpPr/>
          <p:nvPr/>
        </p:nvCxnSpPr>
        <p:spPr>
          <a:xfrm>
            <a:off x="-121375" y="3771875"/>
            <a:ext cx="8346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bg>
      <p:bgPr>
        <a:gradFill>
          <a:gsLst>
            <a:gs pos="0">
              <a:schemeClr val="accent2"/>
            </a:gs>
            <a:gs pos="100000">
              <a:schemeClr val="accent3"/>
            </a:gs>
          </a:gsLst>
          <a:path path="circle">
            <a:fillToRect l="50000" t="50000" r="50000" b="50000"/>
          </a:path>
          <a:tileRect/>
        </a:gradFill>
        <a:effectLst/>
      </p:bgPr>
    </p:bg>
    <p:spTree>
      <p:nvGrpSpPr>
        <p:cNvPr id="1" name="Shape 283"/>
        <p:cNvGrpSpPr/>
        <p:nvPr/>
      </p:nvGrpSpPr>
      <p:grpSpPr>
        <a:xfrm>
          <a:off x="0" y="0"/>
          <a:ext cx="0" cy="0"/>
          <a:chOff x="0" y="0"/>
          <a:chExt cx="0" cy="0"/>
        </a:xfrm>
      </p:grpSpPr>
      <p:pic>
        <p:nvPicPr>
          <p:cNvPr id="284" name="Google Shape;284;p2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85" name="Google Shape;285;p23"/>
          <p:cNvSpPr txBox="1">
            <a:spLocks noGrp="1"/>
          </p:cNvSpPr>
          <p:nvPr>
            <p:ph type="title" hasCustomPrompt="1"/>
          </p:nvPr>
        </p:nvSpPr>
        <p:spPr>
          <a:xfrm>
            <a:off x="4247300" y="539500"/>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6" name="Google Shape;286;p23"/>
          <p:cNvSpPr txBox="1">
            <a:spLocks noGrp="1"/>
          </p:cNvSpPr>
          <p:nvPr>
            <p:ph type="subTitle" idx="1"/>
          </p:nvPr>
        </p:nvSpPr>
        <p:spPr>
          <a:xfrm>
            <a:off x="4247300" y="1186277"/>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87" name="Google Shape;287;p23"/>
          <p:cNvSpPr txBox="1">
            <a:spLocks noGrp="1"/>
          </p:cNvSpPr>
          <p:nvPr>
            <p:ph type="title" idx="2" hasCustomPrompt="1"/>
          </p:nvPr>
        </p:nvSpPr>
        <p:spPr>
          <a:xfrm>
            <a:off x="4247300" y="2052318"/>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8" name="Google Shape;288;p23"/>
          <p:cNvSpPr txBox="1">
            <a:spLocks noGrp="1"/>
          </p:cNvSpPr>
          <p:nvPr>
            <p:ph type="subTitle" idx="3"/>
          </p:nvPr>
        </p:nvSpPr>
        <p:spPr>
          <a:xfrm>
            <a:off x="4247300" y="2699095"/>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89" name="Google Shape;289;p23"/>
          <p:cNvSpPr txBox="1">
            <a:spLocks noGrp="1"/>
          </p:cNvSpPr>
          <p:nvPr>
            <p:ph type="title" idx="4" hasCustomPrompt="1"/>
          </p:nvPr>
        </p:nvSpPr>
        <p:spPr>
          <a:xfrm>
            <a:off x="4247300" y="3565148"/>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0" name="Google Shape;290;p23"/>
          <p:cNvSpPr txBox="1">
            <a:spLocks noGrp="1"/>
          </p:cNvSpPr>
          <p:nvPr>
            <p:ph type="subTitle" idx="5"/>
          </p:nvPr>
        </p:nvSpPr>
        <p:spPr>
          <a:xfrm>
            <a:off x="4247300" y="4211925"/>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291" name="Google Shape;291;p23"/>
          <p:cNvGrpSpPr/>
          <p:nvPr/>
        </p:nvGrpSpPr>
        <p:grpSpPr>
          <a:xfrm flipH="1">
            <a:off x="1704087" y="2042849"/>
            <a:ext cx="1026268" cy="1639769"/>
            <a:chOff x="1029950" y="238150"/>
            <a:chExt cx="1501050" cy="2398375"/>
          </a:xfrm>
        </p:grpSpPr>
        <p:sp>
          <p:nvSpPr>
            <p:cNvPr id="292" name="Google Shape;292;p23"/>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1031725" y="1556125"/>
              <a:ext cx="757375" cy="1080400"/>
            </a:xfrm>
            <a:custGeom>
              <a:avLst/>
              <a:gdLst/>
              <a:ahLst/>
              <a:cxnLst/>
              <a:rect l="l" t="t" r="r" b="b"/>
              <a:pathLst>
                <a:path w="30295" h="43216" extrusionOk="0">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1031725" y="665400"/>
              <a:ext cx="757375" cy="1080425"/>
            </a:xfrm>
            <a:custGeom>
              <a:avLst/>
              <a:gdLst/>
              <a:ahLst/>
              <a:cxnLst/>
              <a:rect l="l" t="t" r="r" b="b"/>
              <a:pathLst>
                <a:path w="30295" h="43217" extrusionOk="0">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23"/>
          <p:cNvGrpSpPr/>
          <p:nvPr/>
        </p:nvGrpSpPr>
        <p:grpSpPr>
          <a:xfrm>
            <a:off x="1868015" y="953790"/>
            <a:ext cx="698135" cy="688165"/>
            <a:chOff x="3398275" y="546563"/>
            <a:chExt cx="581150" cy="572850"/>
          </a:xfrm>
        </p:grpSpPr>
        <p:sp>
          <p:nvSpPr>
            <p:cNvPr id="303" name="Google Shape;303;p2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08" name="Google Shape;308;p23"/>
          <p:cNvCxnSpPr/>
          <p:nvPr/>
        </p:nvCxnSpPr>
        <p:spPr>
          <a:xfrm rot="-5400000" flipH="1">
            <a:off x="2815188" y="-558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309" name="Google Shape;309;p23"/>
          <p:cNvCxnSpPr/>
          <p:nvPr/>
        </p:nvCxnSpPr>
        <p:spPr>
          <a:xfrm>
            <a:off x="-199850" y="208792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10" name="Google Shape;310;p23"/>
          <p:cNvCxnSpPr/>
          <p:nvPr/>
        </p:nvCxnSpPr>
        <p:spPr>
          <a:xfrm rot="-5400000" flipH="1">
            <a:off x="558038" y="394677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1">
  <p:cSld name="CUSTOM_10">
    <p:bg>
      <p:bgPr>
        <a:gradFill>
          <a:gsLst>
            <a:gs pos="0">
              <a:schemeClr val="accent2"/>
            </a:gs>
            <a:gs pos="100000">
              <a:schemeClr val="accent3"/>
            </a:gs>
          </a:gsLst>
          <a:path path="circle">
            <a:fillToRect l="50000" t="50000" r="50000" b="50000"/>
          </a:path>
          <a:tileRect/>
        </a:gradFill>
        <a:effectLst/>
      </p:bgPr>
    </p:bg>
    <p:spTree>
      <p:nvGrpSpPr>
        <p:cNvPr id="1" name="Shape 311"/>
        <p:cNvGrpSpPr/>
        <p:nvPr/>
      </p:nvGrpSpPr>
      <p:grpSpPr>
        <a:xfrm>
          <a:off x="0" y="0"/>
          <a:ext cx="0" cy="0"/>
          <a:chOff x="0" y="0"/>
          <a:chExt cx="0" cy="0"/>
        </a:xfrm>
      </p:grpSpPr>
      <p:pic>
        <p:nvPicPr>
          <p:cNvPr id="312" name="Google Shape;312;p2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3" name="Google Shape;313;p24"/>
          <p:cNvSpPr txBox="1">
            <a:spLocks noGrp="1"/>
          </p:cNvSpPr>
          <p:nvPr>
            <p:ph type="title"/>
          </p:nvPr>
        </p:nvSpPr>
        <p:spPr>
          <a:xfrm>
            <a:off x="713225" y="539500"/>
            <a:ext cx="7717500" cy="93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4" name="Google Shape;314;p24"/>
          <p:cNvCxnSpPr/>
          <p:nvPr/>
        </p:nvCxnSpPr>
        <p:spPr>
          <a:xfrm rot="10800000">
            <a:off x="8709475" y="-15042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CUSTOM_10_1">
    <p:bg>
      <p:bgPr>
        <a:gradFill>
          <a:gsLst>
            <a:gs pos="0">
              <a:schemeClr val="accent2"/>
            </a:gs>
            <a:gs pos="100000">
              <a:schemeClr val="accent3"/>
            </a:gs>
          </a:gsLst>
          <a:path path="circle">
            <a:fillToRect l="50000" t="50000" r="50000" b="50000"/>
          </a:path>
          <a:tileRect/>
        </a:gradFill>
        <a:effectLst/>
      </p:bgPr>
    </p:bg>
    <p:spTree>
      <p:nvGrpSpPr>
        <p:cNvPr id="1" name="Shape 315"/>
        <p:cNvGrpSpPr/>
        <p:nvPr/>
      </p:nvGrpSpPr>
      <p:grpSpPr>
        <a:xfrm>
          <a:off x="0" y="0"/>
          <a:ext cx="0" cy="0"/>
          <a:chOff x="0" y="0"/>
          <a:chExt cx="0" cy="0"/>
        </a:xfrm>
      </p:grpSpPr>
      <p:pic>
        <p:nvPicPr>
          <p:cNvPr id="316" name="Google Shape;316;p2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7" name="Google Shape;317;p25"/>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8" name="Google Shape;318;p25"/>
          <p:cNvCxnSpPr/>
          <p:nvPr/>
        </p:nvCxnSpPr>
        <p:spPr>
          <a:xfrm rot="10800000">
            <a:off x="1113400" y="4679775"/>
            <a:ext cx="0" cy="9519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19" name="Google Shape;319;p25"/>
          <p:cNvCxnSpPr/>
          <p:nvPr/>
        </p:nvCxnSpPr>
        <p:spPr>
          <a:xfrm rot="-5400000" flipH="1">
            <a:off x="-231600" y="40464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3">
    <p:bg>
      <p:bgPr>
        <a:gradFill>
          <a:gsLst>
            <a:gs pos="0">
              <a:schemeClr val="accent2"/>
            </a:gs>
            <a:gs pos="100000">
              <a:schemeClr val="accent3"/>
            </a:gs>
          </a:gsLst>
          <a:path path="circle">
            <a:fillToRect l="50000" t="50000" r="50000" b="50000"/>
          </a:path>
          <a:tileRect/>
        </a:gradFill>
        <a:effectLst/>
      </p:bgPr>
    </p:bg>
    <p:spTree>
      <p:nvGrpSpPr>
        <p:cNvPr id="1" name="Shape 320"/>
        <p:cNvGrpSpPr/>
        <p:nvPr/>
      </p:nvGrpSpPr>
      <p:grpSpPr>
        <a:xfrm>
          <a:off x="0" y="0"/>
          <a:ext cx="0" cy="0"/>
          <a:chOff x="0" y="0"/>
          <a:chExt cx="0" cy="0"/>
        </a:xfrm>
      </p:grpSpPr>
      <p:pic>
        <p:nvPicPr>
          <p:cNvPr id="321" name="Google Shape;321;p2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22" name="Google Shape;322;p26"/>
          <p:cNvSpPr txBox="1">
            <a:spLocks noGrp="1"/>
          </p:cNvSpPr>
          <p:nvPr>
            <p:ph type="title"/>
          </p:nvPr>
        </p:nvSpPr>
        <p:spPr>
          <a:xfrm>
            <a:off x="713100" y="707675"/>
            <a:ext cx="4362300" cy="873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3" name="Google Shape;323;p26"/>
          <p:cNvSpPr txBox="1">
            <a:spLocks noGrp="1"/>
          </p:cNvSpPr>
          <p:nvPr>
            <p:ph type="subTitle" idx="1"/>
          </p:nvPr>
        </p:nvSpPr>
        <p:spPr>
          <a:xfrm>
            <a:off x="713100" y="2102125"/>
            <a:ext cx="4362300" cy="111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4" name="Google Shape;324;p26"/>
          <p:cNvSpPr txBox="1"/>
          <p:nvPr/>
        </p:nvSpPr>
        <p:spPr>
          <a:xfrm>
            <a:off x="713100" y="3867575"/>
            <a:ext cx="4494000" cy="459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100">
                <a:solidFill>
                  <a:schemeClr val="dk1"/>
                </a:solidFill>
                <a:latin typeface="Red Hat Text"/>
                <a:ea typeface="Red Hat Text"/>
                <a:cs typeface="Red Hat Text"/>
                <a:sym typeface="Red Hat Text"/>
              </a:rPr>
              <a:t>CREDITS: This presentation template was created by </a:t>
            </a:r>
            <a:r>
              <a:rPr lang="en" sz="1100" b="1">
                <a:solidFill>
                  <a:schemeClr val="dk1"/>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Slidesgo</a:t>
            </a:r>
            <a:r>
              <a:rPr lang="en" sz="1100">
                <a:solidFill>
                  <a:schemeClr val="dk1"/>
                </a:solidFill>
                <a:latin typeface="Red Hat Text"/>
                <a:ea typeface="Red Hat Text"/>
                <a:cs typeface="Red Hat Text"/>
                <a:sym typeface="Red Hat Text"/>
              </a:rPr>
              <a:t>, and includes icons by </a:t>
            </a:r>
            <a:r>
              <a:rPr lang="en" sz="1100" b="1">
                <a:solidFill>
                  <a:schemeClr val="dk1"/>
                </a:solidFill>
                <a:uFill>
                  <a:noFill/>
                </a:uFill>
                <a:latin typeface="Red Hat Text"/>
                <a:ea typeface="Red Hat Text"/>
                <a:cs typeface="Red Hat Text"/>
                <a:sym typeface="Red Hat Text"/>
                <a:hlinkClick r:id="rId4">
                  <a:extLst>
                    <a:ext uri="{A12FA001-AC4F-418D-AE19-62706E023703}">
                      <ahyp:hlinkClr xmlns:ahyp="http://schemas.microsoft.com/office/drawing/2018/hyperlinkcolor" val="tx"/>
                    </a:ext>
                  </a:extLst>
                </a:hlinkClick>
              </a:rPr>
              <a:t>Flaticon</a:t>
            </a:r>
            <a:r>
              <a:rPr lang="en" sz="1100" b="1">
                <a:solidFill>
                  <a:schemeClr val="dk1"/>
                </a:solidFill>
                <a:latin typeface="Red Hat Text"/>
                <a:ea typeface="Red Hat Text"/>
                <a:cs typeface="Red Hat Text"/>
                <a:sym typeface="Red Hat Text"/>
              </a:rPr>
              <a:t> </a:t>
            </a:r>
            <a:r>
              <a:rPr lang="en" sz="1100">
                <a:solidFill>
                  <a:schemeClr val="dk1"/>
                </a:solidFill>
                <a:latin typeface="Red Hat Text"/>
                <a:ea typeface="Red Hat Text"/>
                <a:cs typeface="Red Hat Text"/>
                <a:sym typeface="Red Hat Text"/>
              </a:rPr>
              <a:t>and infographics &amp; images by </a:t>
            </a:r>
            <a:r>
              <a:rPr lang="en" sz="1100" b="1">
                <a:solidFill>
                  <a:schemeClr val="dk1"/>
                </a:solidFill>
                <a:uFill>
                  <a:noFill/>
                </a:uFill>
                <a:latin typeface="Red Hat Text"/>
                <a:ea typeface="Red Hat Text"/>
                <a:cs typeface="Red Hat Text"/>
                <a:sym typeface="Red Hat Text"/>
                <a:hlinkClick r:id="rId5">
                  <a:extLst>
                    <a:ext uri="{A12FA001-AC4F-418D-AE19-62706E023703}">
                      <ahyp:hlinkClr xmlns:ahyp="http://schemas.microsoft.com/office/drawing/2018/hyperlinkcolor" val="tx"/>
                    </a:ext>
                  </a:extLst>
                </a:hlinkClick>
              </a:rPr>
              <a:t>Freepik</a:t>
            </a:r>
            <a:endParaRPr sz="1100" b="1">
              <a:solidFill>
                <a:schemeClr val="dk1"/>
              </a:solidFill>
              <a:latin typeface="Red Hat Text"/>
              <a:ea typeface="Red Hat Text"/>
              <a:cs typeface="Red Hat Text"/>
              <a:sym typeface="Red Hat Text"/>
            </a:endParaRPr>
          </a:p>
        </p:txBody>
      </p:sp>
      <p:cxnSp>
        <p:nvCxnSpPr>
          <p:cNvPr id="325" name="Google Shape;325;p26"/>
          <p:cNvCxnSpPr/>
          <p:nvPr/>
        </p:nvCxnSpPr>
        <p:spPr>
          <a:xfrm rot="-5400000" flipH="1">
            <a:off x="8555675" y="22992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26" name="Google Shape;326;p26"/>
          <p:cNvCxnSpPr/>
          <p:nvPr/>
        </p:nvCxnSpPr>
        <p:spPr>
          <a:xfrm rot="10800000">
            <a:off x="6071925" y="4702250"/>
            <a:ext cx="0" cy="82050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27" name="Google Shape;327;p26"/>
          <p:cNvCxnSpPr/>
          <p:nvPr/>
        </p:nvCxnSpPr>
        <p:spPr>
          <a:xfrm>
            <a:off x="7937375" y="40092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28" name="Google Shape;328;p26"/>
          <p:cNvGrpSpPr/>
          <p:nvPr/>
        </p:nvGrpSpPr>
        <p:grpSpPr>
          <a:xfrm flipH="1">
            <a:off x="7505932" y="969165"/>
            <a:ext cx="698135" cy="688165"/>
            <a:chOff x="3398275" y="546563"/>
            <a:chExt cx="581150" cy="572850"/>
          </a:xfrm>
        </p:grpSpPr>
        <p:sp>
          <p:nvSpPr>
            <p:cNvPr id="329" name="Google Shape;329;p26"/>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4" name="Google Shape;334;p26"/>
          <p:cNvCxnSpPr/>
          <p:nvPr/>
        </p:nvCxnSpPr>
        <p:spPr>
          <a:xfrm>
            <a:off x="6163750" y="539488"/>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9">
    <p:bg>
      <p:bgPr>
        <a:gradFill>
          <a:gsLst>
            <a:gs pos="0">
              <a:schemeClr val="accent2"/>
            </a:gs>
            <a:gs pos="100000">
              <a:schemeClr val="accent3"/>
            </a:gs>
          </a:gsLst>
          <a:path path="circle">
            <a:fillToRect l="50000" t="50000" r="50000" b="50000"/>
          </a:path>
          <a:tileRect/>
        </a:gradFill>
        <a:effectLst/>
      </p:bgPr>
    </p:bg>
    <p:spTree>
      <p:nvGrpSpPr>
        <p:cNvPr id="1" name="Shape 335"/>
        <p:cNvGrpSpPr/>
        <p:nvPr/>
      </p:nvGrpSpPr>
      <p:grpSpPr>
        <a:xfrm>
          <a:off x="0" y="0"/>
          <a:ext cx="0" cy="0"/>
          <a:chOff x="0" y="0"/>
          <a:chExt cx="0" cy="0"/>
        </a:xfrm>
      </p:grpSpPr>
      <p:pic>
        <p:nvPicPr>
          <p:cNvPr id="336" name="Google Shape;336;p27"/>
          <p:cNvPicPr preferRelativeResize="0"/>
          <p:nvPr/>
        </p:nvPicPr>
        <p:blipFill rotWithShape="1">
          <a:blip r:embed="rId2">
            <a:alphaModFix amt="15000"/>
          </a:blip>
          <a:srcRect/>
          <a:stretch/>
        </p:blipFill>
        <p:spPr>
          <a:xfrm>
            <a:off x="0" y="0"/>
            <a:ext cx="9144000" cy="5143500"/>
          </a:xfrm>
          <a:prstGeom prst="rect">
            <a:avLst/>
          </a:prstGeom>
          <a:noFill/>
          <a:ln>
            <a:noFill/>
          </a:ln>
        </p:spPr>
      </p:pic>
      <p:cxnSp>
        <p:nvCxnSpPr>
          <p:cNvPr id="337" name="Google Shape;337;p27"/>
          <p:cNvCxnSpPr/>
          <p:nvPr/>
        </p:nvCxnSpPr>
        <p:spPr>
          <a:xfrm rot="-5400000" flipH="1">
            <a:off x="1025075" y="-1387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38" name="Google Shape;338;p27"/>
          <p:cNvCxnSpPr/>
          <p:nvPr/>
        </p:nvCxnSpPr>
        <p:spPr>
          <a:xfrm>
            <a:off x="553375" y="15149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339" name="Google Shape;339;p27"/>
          <p:cNvCxnSpPr/>
          <p:nvPr/>
        </p:nvCxnSpPr>
        <p:spPr>
          <a:xfrm rot="-5400000" flipH="1">
            <a:off x="7276700" y="44620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40" name="Google Shape;340;p27"/>
          <p:cNvCxnSpPr/>
          <p:nvPr/>
        </p:nvCxnSpPr>
        <p:spPr>
          <a:xfrm>
            <a:off x="7972325" y="386421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9_1">
    <p:bg>
      <p:bgPr>
        <a:gradFill>
          <a:gsLst>
            <a:gs pos="0">
              <a:schemeClr val="accent2"/>
            </a:gs>
            <a:gs pos="100000">
              <a:schemeClr val="accent3"/>
            </a:gs>
          </a:gsLst>
          <a:path path="circle">
            <a:fillToRect l="50000" t="50000" r="50000" b="50000"/>
          </a:path>
          <a:tileRect/>
        </a:gradFill>
        <a:effectLst/>
      </p:bgPr>
    </p:bg>
    <p:spTree>
      <p:nvGrpSpPr>
        <p:cNvPr id="1" name="Shape 341"/>
        <p:cNvGrpSpPr/>
        <p:nvPr/>
      </p:nvGrpSpPr>
      <p:grpSpPr>
        <a:xfrm>
          <a:off x="0" y="0"/>
          <a:ext cx="0" cy="0"/>
          <a:chOff x="0" y="0"/>
          <a:chExt cx="0" cy="0"/>
        </a:xfrm>
      </p:grpSpPr>
      <p:pic>
        <p:nvPicPr>
          <p:cNvPr id="342" name="Google Shape;342;p2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343" name="Google Shape;343;p28"/>
          <p:cNvGrpSpPr/>
          <p:nvPr/>
        </p:nvGrpSpPr>
        <p:grpSpPr>
          <a:xfrm flipH="1">
            <a:off x="6722773" y="-463735"/>
            <a:ext cx="1512218" cy="1356435"/>
            <a:chOff x="220675" y="1143125"/>
            <a:chExt cx="3908550" cy="3505000"/>
          </a:xfrm>
        </p:grpSpPr>
        <p:sp>
          <p:nvSpPr>
            <p:cNvPr id="344" name="Google Shape;344;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28"/>
          <p:cNvCxnSpPr/>
          <p:nvPr/>
        </p:nvCxnSpPr>
        <p:spPr>
          <a:xfrm>
            <a:off x="8793063" y="89270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54" name="Google Shape;354;p28"/>
          <p:cNvGrpSpPr/>
          <p:nvPr/>
        </p:nvGrpSpPr>
        <p:grpSpPr>
          <a:xfrm flipH="1">
            <a:off x="6722780" y="1600840"/>
            <a:ext cx="2870439" cy="2574773"/>
            <a:chOff x="220675" y="1143125"/>
            <a:chExt cx="3908550" cy="3505000"/>
          </a:xfrm>
        </p:grpSpPr>
        <p:sp>
          <p:nvSpPr>
            <p:cNvPr id="355" name="Google Shape;355;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4" name="Google Shape;364;p28"/>
          <p:cNvCxnSpPr/>
          <p:nvPr/>
        </p:nvCxnSpPr>
        <p:spPr>
          <a:xfrm rot="-5400000" flipH="1">
            <a:off x="6649100" y="37883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8"/>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69"/>
        <p:cNvGrpSpPr/>
        <p:nvPr/>
      </p:nvGrpSpPr>
      <p:grpSpPr>
        <a:xfrm>
          <a:off x="0" y="0"/>
          <a:ext cx="0" cy="0"/>
          <a:chOff x="0" y="0"/>
          <a:chExt cx="0" cy="0"/>
        </a:xfrm>
      </p:grpSpPr>
      <p:sp>
        <p:nvSpPr>
          <p:cNvPr id="370" name="Google Shape;370;p3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accent2"/>
            </a:gs>
            <a:gs pos="100000">
              <a:schemeClr val="accent3"/>
            </a:gs>
          </a:gsLst>
          <a:path path="circle">
            <a:fillToRect l="50000" t="50000" r="50000" b="50000"/>
          </a:path>
          <a:tileRect/>
        </a:gradFill>
        <a:effectLst/>
      </p:bgPr>
    </p:bg>
    <p:spTree>
      <p:nvGrpSpPr>
        <p:cNvPr id="1" name="Shape 62"/>
        <p:cNvGrpSpPr/>
        <p:nvPr/>
      </p:nvGrpSpPr>
      <p:grpSpPr>
        <a:xfrm>
          <a:off x="0" y="0"/>
          <a:ext cx="0" cy="0"/>
          <a:chOff x="0" y="0"/>
          <a:chExt cx="0" cy="0"/>
        </a:xfrm>
      </p:grpSpPr>
      <p:pic>
        <p:nvPicPr>
          <p:cNvPr id="63" name="Google Shape;63;p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4" name="Google Shape;64;p4"/>
          <p:cNvSpPr txBox="1">
            <a:spLocks noGrp="1"/>
          </p:cNvSpPr>
          <p:nvPr>
            <p:ph type="body" idx="1"/>
          </p:nvPr>
        </p:nvSpPr>
        <p:spPr>
          <a:xfrm>
            <a:off x="713225" y="2409875"/>
            <a:ext cx="4160700" cy="1868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a:lvl1pPr>
            <a:lvl2pPr marL="914400" lvl="1" indent="-317500" rtl="0">
              <a:lnSpc>
                <a:spcPct val="100000"/>
              </a:lnSpc>
              <a:spcBef>
                <a:spcPts val="0"/>
              </a:spcBef>
              <a:spcAft>
                <a:spcPts val="0"/>
              </a:spcAft>
              <a:buSzPts val="1400"/>
              <a:buFont typeface="Roboto Condensed Light"/>
              <a:buChar char="○"/>
              <a:defRPr/>
            </a:lvl2pPr>
            <a:lvl3pPr marL="1371600" lvl="2" indent="-317500" rtl="0">
              <a:lnSpc>
                <a:spcPct val="100000"/>
              </a:lnSpc>
              <a:spcBef>
                <a:spcPts val="0"/>
              </a:spcBef>
              <a:spcAft>
                <a:spcPts val="0"/>
              </a:spcAft>
              <a:buSzPts val="1400"/>
              <a:buFont typeface="Roboto Condensed Light"/>
              <a:buChar char="■"/>
              <a:defRPr/>
            </a:lvl3pPr>
            <a:lvl4pPr marL="1828800" lvl="3" indent="-317500" rtl="0">
              <a:lnSpc>
                <a:spcPct val="100000"/>
              </a:lnSpc>
              <a:spcBef>
                <a:spcPts val="0"/>
              </a:spcBef>
              <a:spcAft>
                <a:spcPts val="0"/>
              </a:spcAft>
              <a:buSzPts val="1400"/>
              <a:buFont typeface="Roboto Condensed Light"/>
              <a:buChar char="●"/>
              <a:defRPr/>
            </a:lvl4pPr>
            <a:lvl5pPr marL="2286000" lvl="4" indent="-317500" rtl="0">
              <a:lnSpc>
                <a:spcPct val="100000"/>
              </a:lnSpc>
              <a:spcBef>
                <a:spcPts val="0"/>
              </a:spcBef>
              <a:spcAft>
                <a:spcPts val="0"/>
              </a:spcAft>
              <a:buSzPts val="1400"/>
              <a:buFont typeface="Roboto Condensed Light"/>
              <a:buChar char="○"/>
              <a:defRPr/>
            </a:lvl5pPr>
            <a:lvl6pPr marL="2743200" lvl="5" indent="-317500" rtl="0">
              <a:lnSpc>
                <a:spcPct val="100000"/>
              </a:lnSpc>
              <a:spcBef>
                <a:spcPts val="0"/>
              </a:spcBef>
              <a:spcAft>
                <a:spcPts val="0"/>
              </a:spcAft>
              <a:buSzPts val="1400"/>
              <a:buFont typeface="Roboto Condensed Light"/>
              <a:buChar char="■"/>
              <a:defRPr/>
            </a:lvl6pPr>
            <a:lvl7pPr marL="3200400" lvl="6" indent="-317500" rtl="0">
              <a:lnSpc>
                <a:spcPct val="100000"/>
              </a:lnSpc>
              <a:spcBef>
                <a:spcPts val="0"/>
              </a:spcBef>
              <a:spcAft>
                <a:spcPts val="0"/>
              </a:spcAft>
              <a:buSzPts val="1400"/>
              <a:buFont typeface="Roboto Condensed Light"/>
              <a:buChar char="●"/>
              <a:defRPr/>
            </a:lvl7pPr>
            <a:lvl8pPr marL="3657600" lvl="7" indent="-317500" rtl="0">
              <a:lnSpc>
                <a:spcPct val="100000"/>
              </a:lnSpc>
              <a:spcBef>
                <a:spcPts val="0"/>
              </a:spcBef>
              <a:spcAft>
                <a:spcPts val="0"/>
              </a:spcAft>
              <a:buSzPts val="1400"/>
              <a:buFont typeface="Roboto Condensed Light"/>
              <a:buChar char="○"/>
              <a:defRPr/>
            </a:lvl8pPr>
            <a:lvl9pPr marL="4114800" lvl="8" indent="-317500" rtl="0">
              <a:lnSpc>
                <a:spcPct val="100000"/>
              </a:lnSpc>
              <a:spcBef>
                <a:spcPts val="0"/>
              </a:spcBef>
              <a:spcAft>
                <a:spcPts val="0"/>
              </a:spcAft>
              <a:buSzPts val="1400"/>
              <a:buFont typeface="Roboto Condensed Light"/>
              <a:buChar char="■"/>
              <a:defRPr/>
            </a:lvl9pPr>
          </a:lstStyle>
          <a:p>
            <a:endParaRPr/>
          </a:p>
        </p:txBody>
      </p:sp>
      <p:sp>
        <p:nvSpPr>
          <p:cNvPr id="65" name="Google Shape;65;p4"/>
          <p:cNvSpPr txBox="1">
            <a:spLocks noGrp="1"/>
          </p:cNvSpPr>
          <p:nvPr>
            <p:ph type="title"/>
          </p:nvPr>
        </p:nvSpPr>
        <p:spPr>
          <a:xfrm>
            <a:off x="713225" y="768225"/>
            <a:ext cx="6610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cxnSp>
        <p:nvCxnSpPr>
          <p:cNvPr id="66" name="Google Shape;66;p4"/>
          <p:cNvCxnSpPr/>
          <p:nvPr/>
        </p:nvCxnSpPr>
        <p:spPr>
          <a:xfrm>
            <a:off x="8652200" y="2448625"/>
            <a:ext cx="9792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accent2"/>
            </a:gs>
            <a:gs pos="100000">
              <a:schemeClr val="accent3"/>
            </a:gs>
          </a:gsLst>
          <a:path path="circle">
            <a:fillToRect l="50000" t="50000" r="50000" b="50000"/>
          </a:path>
          <a:tileRect/>
        </a:gradFill>
        <a:effectLst/>
      </p:bgPr>
    </p:bg>
    <p:spTree>
      <p:nvGrpSpPr>
        <p:cNvPr id="1" name="Shape 67"/>
        <p:cNvGrpSpPr/>
        <p:nvPr/>
      </p:nvGrpSpPr>
      <p:grpSpPr>
        <a:xfrm>
          <a:off x="0" y="0"/>
          <a:ext cx="0" cy="0"/>
          <a:chOff x="0" y="0"/>
          <a:chExt cx="0" cy="0"/>
        </a:xfrm>
      </p:grpSpPr>
      <p:pic>
        <p:nvPicPr>
          <p:cNvPr id="68" name="Google Shape;68;p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9" name="Google Shape;69;p5"/>
          <p:cNvSpPr txBox="1">
            <a:spLocks noGrp="1"/>
          </p:cNvSpPr>
          <p:nvPr>
            <p:ph type="title"/>
          </p:nvPr>
        </p:nvSpPr>
        <p:spPr>
          <a:xfrm>
            <a:off x="713250" y="1536250"/>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 name="Google Shape;70;p5"/>
          <p:cNvSpPr txBox="1">
            <a:spLocks noGrp="1"/>
          </p:cNvSpPr>
          <p:nvPr>
            <p:ph type="title" idx="2"/>
          </p:nvPr>
        </p:nvSpPr>
        <p:spPr>
          <a:xfrm>
            <a:off x="713250" y="3143373"/>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 name="Google Shape;71;p5"/>
          <p:cNvSpPr txBox="1">
            <a:spLocks noGrp="1"/>
          </p:cNvSpPr>
          <p:nvPr>
            <p:ph type="subTitle" idx="1"/>
          </p:nvPr>
        </p:nvSpPr>
        <p:spPr>
          <a:xfrm>
            <a:off x="713254" y="3472475"/>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2" name="Google Shape;72;p5"/>
          <p:cNvSpPr txBox="1">
            <a:spLocks noGrp="1"/>
          </p:cNvSpPr>
          <p:nvPr>
            <p:ph type="subTitle" idx="3"/>
          </p:nvPr>
        </p:nvSpPr>
        <p:spPr>
          <a:xfrm>
            <a:off x="713250" y="1865350"/>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3" name="Google Shape;73;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accent2"/>
            </a:gs>
            <a:gs pos="100000">
              <a:schemeClr val="accent3"/>
            </a:gs>
          </a:gsLst>
          <a:path path="circle">
            <a:fillToRect l="50000" t="50000" r="50000" b="50000"/>
          </a:path>
          <a:tileRect/>
        </a:gradFill>
        <a:effectLst/>
      </p:bgPr>
    </p:bg>
    <p:spTree>
      <p:nvGrpSpPr>
        <p:cNvPr id="1" name="Shape 74"/>
        <p:cNvGrpSpPr/>
        <p:nvPr/>
      </p:nvGrpSpPr>
      <p:grpSpPr>
        <a:xfrm>
          <a:off x="0" y="0"/>
          <a:ext cx="0" cy="0"/>
          <a:chOff x="0" y="0"/>
          <a:chExt cx="0" cy="0"/>
        </a:xfrm>
      </p:grpSpPr>
      <p:pic>
        <p:nvPicPr>
          <p:cNvPr id="75" name="Google Shape;75;p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76" name="Google Shape;76;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77" name="Google Shape;77;p6"/>
          <p:cNvCxnSpPr/>
          <p:nvPr/>
        </p:nvCxnSpPr>
        <p:spPr>
          <a:xfrm rot="-5400000" flipH="1">
            <a:off x="8020663" y="-123400"/>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78" name="Google Shape;78;p6"/>
          <p:cNvCxnSpPr/>
          <p:nvPr/>
        </p:nvCxnSpPr>
        <p:spPr>
          <a:xfrm>
            <a:off x="8594475" y="101770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accent2"/>
            </a:gs>
            <a:gs pos="100000">
              <a:schemeClr val="accent3"/>
            </a:gs>
          </a:gsLst>
          <a:path path="circle">
            <a:fillToRect l="50000" t="50000" r="50000" b="50000"/>
          </a:path>
          <a:tileRect/>
        </a:gradFill>
        <a:effectLst/>
      </p:bgPr>
    </p:bg>
    <p:spTree>
      <p:nvGrpSpPr>
        <p:cNvPr id="1" name="Shape 79"/>
        <p:cNvGrpSpPr/>
        <p:nvPr/>
      </p:nvGrpSpPr>
      <p:grpSpPr>
        <a:xfrm>
          <a:off x="0" y="0"/>
          <a:ext cx="0" cy="0"/>
          <a:chOff x="0" y="0"/>
          <a:chExt cx="0" cy="0"/>
        </a:xfrm>
      </p:grpSpPr>
      <p:pic>
        <p:nvPicPr>
          <p:cNvPr id="80" name="Google Shape;80;p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81" name="Google Shape;81;p7"/>
          <p:cNvSpPr txBox="1">
            <a:spLocks noGrp="1"/>
          </p:cNvSpPr>
          <p:nvPr>
            <p:ph type="title"/>
          </p:nvPr>
        </p:nvSpPr>
        <p:spPr>
          <a:xfrm>
            <a:off x="713225" y="783100"/>
            <a:ext cx="4294800" cy="906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7"/>
          <p:cNvSpPr txBox="1">
            <a:spLocks noGrp="1"/>
          </p:cNvSpPr>
          <p:nvPr>
            <p:ph type="subTitle" idx="1"/>
          </p:nvPr>
        </p:nvSpPr>
        <p:spPr>
          <a:xfrm>
            <a:off x="713225" y="2207250"/>
            <a:ext cx="4294800" cy="207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600"/>
              <a:buFont typeface="Red Hat Text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83" name="Google Shape;83;p7"/>
          <p:cNvGrpSpPr/>
          <p:nvPr/>
        </p:nvGrpSpPr>
        <p:grpSpPr>
          <a:xfrm>
            <a:off x="6863150" y="2608077"/>
            <a:ext cx="1026268" cy="1639769"/>
            <a:chOff x="1029950" y="238150"/>
            <a:chExt cx="1501050" cy="2398375"/>
          </a:xfrm>
        </p:grpSpPr>
        <p:sp>
          <p:nvSpPr>
            <p:cNvPr id="84" name="Google Shape;84;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1031725" y="1556125"/>
              <a:ext cx="757375" cy="1080400"/>
            </a:xfrm>
            <a:custGeom>
              <a:avLst/>
              <a:gdLst/>
              <a:ahLst/>
              <a:cxnLst/>
              <a:rect l="l" t="t" r="r" b="b"/>
              <a:pathLst>
                <a:path w="30295" h="43216" extrusionOk="0">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1031725" y="665400"/>
              <a:ext cx="757375" cy="1080425"/>
            </a:xfrm>
            <a:custGeom>
              <a:avLst/>
              <a:gdLst/>
              <a:ahLst/>
              <a:cxnLst/>
              <a:rect l="l" t="t" r="r" b="b"/>
              <a:pathLst>
                <a:path w="30295" h="43217" extrusionOk="0">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7"/>
          <p:cNvGrpSpPr/>
          <p:nvPr/>
        </p:nvGrpSpPr>
        <p:grpSpPr>
          <a:xfrm flipH="1">
            <a:off x="7027207" y="1519015"/>
            <a:ext cx="698135" cy="688165"/>
            <a:chOff x="3398275" y="546563"/>
            <a:chExt cx="581150" cy="572850"/>
          </a:xfrm>
        </p:grpSpPr>
        <p:sp>
          <p:nvSpPr>
            <p:cNvPr id="95" name="Google Shape;95;p7"/>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 name="Google Shape;100;p7"/>
          <p:cNvCxnSpPr/>
          <p:nvPr/>
        </p:nvCxnSpPr>
        <p:spPr>
          <a:xfrm rot="-5400000" flipH="1">
            <a:off x="7829788" y="4615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101" name="Google Shape;101;p7"/>
          <p:cNvCxnSpPr/>
          <p:nvPr/>
        </p:nvCxnSpPr>
        <p:spPr>
          <a:xfrm>
            <a:off x="8749175" y="3024625"/>
            <a:ext cx="6183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102" name="Google Shape;102;p7"/>
          <p:cNvCxnSpPr/>
          <p:nvPr/>
        </p:nvCxnSpPr>
        <p:spPr>
          <a:xfrm rot="-5400000" flipH="1">
            <a:off x="5744913" y="443827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2"/>
            </a:gs>
            <a:gs pos="100000">
              <a:schemeClr val="accent3"/>
            </a:gs>
          </a:gsLst>
          <a:path path="circle">
            <a:fillToRect l="50000" t="50000" r="50000" b="50000"/>
          </a:path>
          <a:tileRect/>
        </a:gradFill>
        <a:effectLst/>
      </p:bgPr>
    </p:bg>
    <p:spTree>
      <p:nvGrpSpPr>
        <p:cNvPr id="1" name="Shape 103"/>
        <p:cNvGrpSpPr/>
        <p:nvPr/>
      </p:nvGrpSpPr>
      <p:grpSpPr>
        <a:xfrm>
          <a:off x="0" y="0"/>
          <a:ext cx="0" cy="0"/>
          <a:chOff x="0" y="0"/>
          <a:chExt cx="0" cy="0"/>
        </a:xfrm>
      </p:grpSpPr>
      <p:sp>
        <p:nvSpPr>
          <p:cNvPr id="104" name="Google Shape;104;p8"/>
          <p:cNvSpPr txBox="1">
            <a:spLocks noGrp="1"/>
          </p:cNvSpPr>
          <p:nvPr>
            <p:ph type="title"/>
          </p:nvPr>
        </p:nvSpPr>
        <p:spPr>
          <a:xfrm>
            <a:off x="713225" y="791925"/>
            <a:ext cx="6576300" cy="19974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05" name="Google Shape;105;p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106" name="Google Shape;106;p8"/>
          <p:cNvGrpSpPr/>
          <p:nvPr/>
        </p:nvGrpSpPr>
        <p:grpSpPr>
          <a:xfrm flipH="1">
            <a:off x="8107500" y="1536938"/>
            <a:ext cx="1284750" cy="1374075"/>
            <a:chOff x="7730175" y="820513"/>
            <a:chExt cx="1284750" cy="1374075"/>
          </a:xfrm>
        </p:grpSpPr>
        <p:grpSp>
          <p:nvGrpSpPr>
            <p:cNvPr id="107" name="Google Shape;107;p8"/>
            <p:cNvGrpSpPr/>
            <p:nvPr/>
          </p:nvGrpSpPr>
          <p:grpSpPr>
            <a:xfrm>
              <a:off x="8281413" y="1621738"/>
              <a:ext cx="581150" cy="572850"/>
              <a:chOff x="3398275" y="546563"/>
              <a:chExt cx="581150" cy="572850"/>
            </a:xfrm>
          </p:grpSpPr>
          <p:sp>
            <p:nvSpPr>
              <p:cNvPr id="108" name="Google Shape;108;p8"/>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8"/>
            <p:cNvGrpSpPr/>
            <p:nvPr/>
          </p:nvGrpSpPr>
          <p:grpSpPr>
            <a:xfrm>
              <a:off x="7730175" y="820513"/>
              <a:ext cx="1284750" cy="954425"/>
              <a:chOff x="3054400" y="-12"/>
              <a:chExt cx="1284750" cy="954425"/>
            </a:xfrm>
          </p:grpSpPr>
          <p:sp>
            <p:nvSpPr>
              <p:cNvPr id="114" name="Google Shape;114;p8"/>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 name="Google Shape;119;p8"/>
          <p:cNvCxnSpPr/>
          <p:nvPr/>
        </p:nvCxnSpPr>
        <p:spPr>
          <a:xfrm rot="-5400000" flipH="1">
            <a:off x="7050025" y="-913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20" name="Google Shape;120;p8"/>
          <p:cNvCxnSpPr/>
          <p:nvPr/>
        </p:nvCxnSpPr>
        <p:spPr>
          <a:xfrm>
            <a:off x="8731375" y="445246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21" name="Google Shape;121;p8"/>
          <p:cNvCxnSpPr/>
          <p:nvPr/>
        </p:nvCxnSpPr>
        <p:spPr>
          <a:xfrm rot="-5400000" flipH="1">
            <a:off x="4921125" y="37322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accent2"/>
            </a:gs>
            <a:gs pos="100000">
              <a:schemeClr val="accent3"/>
            </a:gs>
          </a:gsLst>
          <a:path path="circle">
            <a:fillToRect l="50000" t="50000" r="50000" b="50000"/>
          </a:path>
          <a:tileRect/>
        </a:gradFill>
        <a:effectLst/>
      </p:bgPr>
    </p:bg>
    <p:spTree>
      <p:nvGrpSpPr>
        <p:cNvPr id="1" name="Shape 122"/>
        <p:cNvGrpSpPr/>
        <p:nvPr/>
      </p:nvGrpSpPr>
      <p:grpSpPr>
        <a:xfrm>
          <a:off x="0" y="0"/>
          <a:ext cx="0" cy="0"/>
          <a:chOff x="0" y="0"/>
          <a:chExt cx="0" cy="0"/>
        </a:xfrm>
      </p:grpSpPr>
      <p:pic>
        <p:nvPicPr>
          <p:cNvPr id="123" name="Google Shape;123;p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24" name="Google Shape;124;p9"/>
          <p:cNvSpPr txBox="1">
            <a:spLocks noGrp="1"/>
          </p:cNvSpPr>
          <p:nvPr>
            <p:ph type="title"/>
          </p:nvPr>
        </p:nvSpPr>
        <p:spPr>
          <a:xfrm>
            <a:off x="713225" y="732950"/>
            <a:ext cx="4762500" cy="638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5" name="Google Shape;125;p9"/>
          <p:cNvSpPr txBox="1">
            <a:spLocks noGrp="1"/>
          </p:cNvSpPr>
          <p:nvPr>
            <p:ph type="subTitle" idx="1"/>
          </p:nvPr>
        </p:nvSpPr>
        <p:spPr>
          <a:xfrm>
            <a:off x="713225" y="1830950"/>
            <a:ext cx="4762500" cy="117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6" name="Google Shape;126;p9"/>
          <p:cNvGrpSpPr/>
          <p:nvPr/>
        </p:nvGrpSpPr>
        <p:grpSpPr>
          <a:xfrm flipH="1">
            <a:off x="5475723" y="3166965"/>
            <a:ext cx="1512218" cy="1356435"/>
            <a:chOff x="220675" y="1143125"/>
            <a:chExt cx="3908550" cy="3505000"/>
          </a:xfrm>
        </p:grpSpPr>
        <p:sp>
          <p:nvSpPr>
            <p:cNvPr id="127" name="Google Shape;127;p9"/>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6" name="Google Shape;136;p9"/>
          <p:cNvCxnSpPr/>
          <p:nvPr/>
        </p:nvCxnSpPr>
        <p:spPr>
          <a:xfrm rot="-5400000" flipH="1">
            <a:off x="7775263" y="30247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137" name="Google Shape;137;p9"/>
          <p:cNvCxnSpPr/>
          <p:nvPr/>
        </p:nvCxnSpPr>
        <p:spPr>
          <a:xfrm>
            <a:off x="4325888" y="44127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38" name="Google Shape;138;p9"/>
          <p:cNvCxnSpPr/>
          <p:nvPr/>
        </p:nvCxnSpPr>
        <p:spPr>
          <a:xfrm rot="10800000">
            <a:off x="7059375" y="-150400"/>
            <a:ext cx="0" cy="64170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accent2"/>
            </a:gs>
            <a:gs pos="100000">
              <a:schemeClr val="accent3"/>
            </a:gs>
          </a:gsLst>
          <a:path path="circle">
            <a:fillToRect l="50000" t="50000" r="50000" b="50000"/>
          </a:path>
          <a:tileRect/>
        </a:gradFill>
        <a:effectLst/>
      </p:bgPr>
    </p:bg>
    <p:spTree>
      <p:nvGrpSpPr>
        <p:cNvPr id="1" name="Shape 139"/>
        <p:cNvGrpSpPr/>
        <p:nvPr/>
      </p:nvGrpSpPr>
      <p:grpSpPr>
        <a:xfrm>
          <a:off x="0" y="0"/>
          <a:ext cx="0" cy="0"/>
          <a:chOff x="0" y="0"/>
          <a:chExt cx="0" cy="0"/>
        </a:xfrm>
      </p:grpSpPr>
      <p:sp>
        <p:nvSpPr>
          <p:cNvPr id="140" name="Google Shape;140;p10"/>
          <p:cNvSpPr txBox="1">
            <a:spLocks noGrp="1"/>
          </p:cNvSpPr>
          <p:nvPr>
            <p:ph type="title"/>
          </p:nvPr>
        </p:nvSpPr>
        <p:spPr>
          <a:xfrm>
            <a:off x="713225" y="375858"/>
            <a:ext cx="4881600" cy="1272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accent2"/>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pic>
        <p:nvPicPr>
          <p:cNvPr id="141" name="Google Shape;141;p10"/>
          <p:cNvPicPr preferRelativeResize="0"/>
          <p:nvPr/>
        </p:nvPicPr>
        <p:blipFill rotWithShape="1">
          <a:blip r:embed="rId2">
            <a:alphaModFix amt="10000"/>
          </a:blip>
          <a:srcRect/>
          <a:stretch/>
        </p:blipFill>
        <p:spPr>
          <a:xfrm>
            <a:off x="0" y="0"/>
            <a:ext cx="9144000" cy="5143500"/>
          </a:xfrm>
          <a:prstGeom prst="rect">
            <a:avLst/>
          </a:prstGeom>
          <a:noFill/>
          <a:ln>
            <a:noFill/>
          </a:ln>
        </p:spPr>
      </p:pic>
      <p:cxnSp>
        <p:nvCxnSpPr>
          <p:cNvPr id="142" name="Google Shape;142;p10"/>
          <p:cNvCxnSpPr/>
          <p:nvPr/>
        </p:nvCxnSpPr>
        <p:spPr>
          <a:xfrm rot="-5400000" flipH="1">
            <a:off x="8020675" y="3079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1pPr>
            <a:lvl2pPr lvl="1"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2pPr>
            <a:lvl3pPr lvl="2"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3pPr>
            <a:lvl4pPr lvl="3"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4pPr>
            <a:lvl5pPr lvl="4"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5pPr>
            <a:lvl6pPr lvl="5"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6pPr>
            <a:lvl7pPr lvl="6"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7pPr>
            <a:lvl8pPr lvl="7"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8pPr>
            <a:lvl9pPr lvl="8"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marL="914400" lvl="1"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marL="1371600" lvl="2"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marL="1828800" lvl="3"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marL="2286000" lvl="4"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marL="2743200" lvl="5"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marL="3200400" lvl="6"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marL="3657600" lvl="7"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marL="4114800" lvl="8"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65"/>
        <p:cNvGrpSpPr/>
        <p:nvPr/>
      </p:nvGrpSpPr>
      <p:grpSpPr>
        <a:xfrm>
          <a:off x="0" y="0"/>
          <a:ext cx="0" cy="0"/>
          <a:chOff x="0" y="0"/>
          <a:chExt cx="0" cy="0"/>
        </a:xfrm>
      </p:grpSpPr>
      <p:sp>
        <p:nvSpPr>
          <p:cNvPr id="366" name="Google Shape;366;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67" name="Google Shape;367;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4.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hyperlink" Target="https://docs.google.com/spreadsheets/d/1ZNBc7NpRsCOBjhXmrLJjLT9P8b3rA1HXVnam8B_YO5A/copy#gid=1364826426"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ZNBc7NpRsCOBjhXmrLJjLT9P8b3rA1HXVnam8B_YO5A/copy#gid=1671972564"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vector/colourful-isometri-infographic-elements_2012377.htm#&amp;position=3&amp;from_view=collections/?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 Id="rId4" Type="http://schemas.openxmlformats.org/officeDocument/2006/relationships/hyperlink" Target="https://www.freepik.com/free-vector/isometric-style-cms-concept_11817467.htm#&amp;position=0&amp;from_view=collections/?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vector/colourful-isometri-infographic-elements_2012377.htm#&amp;position=3&amp;from_view=collections/?utm_source=slidesgo_template&amp;utm_medium=referral-link&amp;utm_campaign=sg_resources&amp;utm_content=freepik" TargetMode="External"/><Relationship Id="rId3" Type="http://schemas.openxmlformats.org/officeDocument/2006/relationships/hyperlink" Target="https://www.freepik.com/free-photo/businessman-working-laptop_2554833.htm#&amp;position=2&amp;from_view=collections/?utm_source=slidesgo_template&amp;utm_medium=referral-link&amp;utm_campaign=sg_resources&amp;utm_content=freepik" TargetMode="External"/><Relationship Id="rId7" Type="http://schemas.openxmlformats.org/officeDocument/2006/relationships/hyperlink" Target="https://www.freepik.com/free-vector/isometric-style-cms-concept-illustrated_11817478.htm#&amp;position=4&amp;from_view=collections/?utm_source=slidesgo_template&amp;utm_medium=referral-link&amp;utm_campaign=s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 Id="rId6" Type="http://schemas.openxmlformats.org/officeDocument/2006/relationships/hyperlink" Target="https://www.freepik.com/free-vector/isometric-cyber-monday-instagram-posts-collection_19336208.htm#&amp;position=6&amp;from_view=collections/?utm_source=slidesgo_template&amp;utm_medium=referral-link&amp;utm_campaign=sg_resources&amp;utm_content=freepik" TargetMode="External"/><Relationship Id="rId5" Type="http://schemas.openxmlformats.org/officeDocument/2006/relationships/hyperlink" Target="https://www.freepik.com/free-vector/isometric-cyber-monday-instagram-stories-collection_19336206.htm#&amp;position=5&amp;from_view=collections/?utm_source=slidesgo_template&amp;utm_medium=referral-link&amp;utm_campaign=sg_resources&amp;utm_content=freepik" TargetMode="External"/><Relationship Id="rId4" Type="http://schemas.openxmlformats.org/officeDocument/2006/relationships/hyperlink" Target="https://www.freepik.com/free-photo/businesswomen-with-tablet_12162219.htm#&amp;position=1&amp;from_view=collections/?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6.xml"/><Relationship Id="rId1" Type="http://schemas.openxmlformats.org/officeDocument/2006/relationships/slideLayout" Target="../slideLayouts/slideLayout29.xml"/><Relationship Id="rId6" Type="http://schemas.openxmlformats.org/officeDocument/2006/relationships/slide" Target="slide33.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Audiowide" TargetMode="External"/><Relationship Id="rId2" Type="http://schemas.openxmlformats.org/officeDocument/2006/relationships/notesSlide" Target="../notesSlides/notesSlide38.xml"/><Relationship Id="rId1" Type="http://schemas.openxmlformats.org/officeDocument/2006/relationships/slideLayout" Target="../slideLayouts/slideLayout29.xml"/><Relationship Id="rId4" Type="http://schemas.openxmlformats.org/officeDocument/2006/relationships/hyperlink" Target="https://fonts.google.com/specimen/Red+Hat+Text"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39.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28.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bit.ly/2Tynxth"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slide" Target="slide38.xml"/><Relationship Id="rId7" Type="http://schemas.openxmlformats.org/officeDocument/2006/relationships/slide" Target="slide46.xml"/><Relationship Id="rId12"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slide" Target="slide33.xml"/><Relationship Id="rId11"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slide34.xml"/><Relationship Id="rId15" Type="http://schemas.openxmlformats.org/officeDocument/2006/relationships/hyperlink" Target="https://vidfy.com/?utm_source=slidesgo_template&amp;utm_medium=referral-link&amp;utm_campaign=promo-slide&amp;utm_term=slidesgo&amp;utm_content=vidfy" TargetMode="External"/><Relationship Id="rId10" Type="http://schemas.openxmlformats.org/officeDocument/2006/relationships/hyperlink" Target="http://bit.ly/33VAFh3" TargetMode="External"/><Relationship Id="rId4" Type="http://schemas.openxmlformats.org/officeDocument/2006/relationships/slide" Target="slide35.xml"/><Relationship Id="rId9" Type="http://schemas.openxmlformats.org/officeDocument/2006/relationships/hyperlink" Target="http://bit.ly/30B07Gq" TargetMode="External"/><Relationship Id="rId14" Type="http://schemas.openxmlformats.org/officeDocument/2006/relationships/hyperlink" Target="https://wepik.com/?utm_source=slidesgo_template&amp;utm_medium=referral-link&amp;utm_campaign=promo-slide&amp;utm_term=slidesgo&amp;utm_content=wepik"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2"/>
          <p:cNvSpPr txBox="1">
            <a:spLocks noGrp="1"/>
          </p:cNvSpPr>
          <p:nvPr>
            <p:ph type="ctrTitle"/>
          </p:nvPr>
        </p:nvSpPr>
        <p:spPr>
          <a:xfrm>
            <a:off x="713225" y="709525"/>
            <a:ext cx="5049300" cy="185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zh-TW" dirty="0"/>
              <a:t>Cryptography</a:t>
            </a:r>
            <a:endParaRPr dirty="0"/>
          </a:p>
        </p:txBody>
      </p:sp>
      <p:sp>
        <p:nvSpPr>
          <p:cNvPr id="376" name="Google Shape;376;p32"/>
          <p:cNvSpPr txBox="1">
            <a:spLocks noGrp="1"/>
          </p:cNvSpPr>
          <p:nvPr>
            <p:ph type="subTitle" idx="1"/>
          </p:nvPr>
        </p:nvSpPr>
        <p:spPr>
          <a:xfrm>
            <a:off x="449821" y="3090065"/>
            <a:ext cx="6758597" cy="682800"/>
          </a:xfrm>
          <a:prstGeom prst="rect">
            <a:avLst/>
          </a:prstGeom>
        </p:spPr>
        <p:txBody>
          <a:bodyPr spcFirstLastPara="1" wrap="square" lIns="91425" tIns="91425" rIns="91425" bIns="91425" anchor="t" anchorCtr="0">
            <a:noAutofit/>
          </a:bodyPr>
          <a:lstStyle/>
          <a:p>
            <a:pPr algn="just">
              <a:spcAft>
                <a:spcPts val="1000"/>
              </a:spcAft>
            </a:pPr>
            <a:r>
              <a:rPr lang="zh-TW" altLang="zh-TW" sz="20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Times New Roman" panose="02020603050405020304" pitchFamily="18" charset="0"/>
              </a:rPr>
              <a:t>授課老師：王昱晟</a:t>
            </a:r>
            <a:r>
              <a:rPr lang="zh-TW" altLang="zh-TW" sz="20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Arial" panose="020B0604020202020204" pitchFamily="34" charset="0"/>
              </a:rPr>
              <a:t> </a:t>
            </a:r>
            <a:r>
              <a:rPr lang="zh-TW" altLang="zh-TW" sz="20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Times New Roman" panose="02020603050405020304" pitchFamily="18" charset="0"/>
              </a:rPr>
              <a:t>助理教授</a:t>
            </a:r>
            <a:endParaRPr lang="zh-TW" altLang="zh-TW" sz="12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Arial" panose="020B0604020202020204" pitchFamily="34" charset="0"/>
            </a:endParaRPr>
          </a:p>
          <a:p>
            <a:pPr algn="just">
              <a:spcAft>
                <a:spcPts val="1000"/>
              </a:spcAft>
            </a:pPr>
            <a:r>
              <a:rPr lang="zh-TW" altLang="en-US" sz="20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Times New Roman" panose="02020603050405020304" pitchFamily="18" charset="0"/>
              </a:rPr>
              <a:t>報告組別：第一組</a:t>
            </a:r>
            <a:endParaRPr lang="en-US" altLang="zh-TW" sz="20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Times New Roman" panose="02020603050405020304" pitchFamily="18" charset="0"/>
            </a:endParaRPr>
          </a:p>
          <a:p>
            <a:pPr algn="just">
              <a:spcAft>
                <a:spcPts val="1000"/>
              </a:spcAft>
            </a:pPr>
            <a:r>
              <a:rPr lang="zh-TW" altLang="zh-TW" sz="20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Times New Roman" panose="02020603050405020304" pitchFamily="18" charset="0"/>
              </a:rPr>
              <a:t>報告學生：楊敦傑、楊竣捷、張育丞、</a:t>
            </a:r>
            <a:endParaRPr lang="en-US" altLang="zh-TW" sz="20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Times New Roman" panose="02020603050405020304" pitchFamily="18" charset="0"/>
            </a:endParaRPr>
          </a:p>
          <a:p>
            <a:pPr lvl="3" algn="just">
              <a:spcAft>
                <a:spcPts val="1000"/>
              </a:spcAft>
            </a:pPr>
            <a:r>
              <a:rPr lang="zh-TW" altLang="zh-TW" sz="22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Times New Roman" panose="02020603050405020304" pitchFamily="18" charset="0"/>
              </a:rPr>
              <a:t>徐茂霖、葉俞君</a:t>
            </a:r>
            <a:endParaRPr lang="zh-TW" altLang="zh-TW" sz="1400" b="1" dirty="0">
              <a:solidFill>
                <a:schemeClr val="tx1">
                  <a:lumMod val="95000"/>
                  <a:lumOff val="5000"/>
                </a:schemeClr>
              </a:solidFill>
              <a:effectLst/>
              <a:latin typeface="Noto Sans TC Medium" panose="020B0600000000000000" pitchFamily="34" charset="-120"/>
              <a:ea typeface="Noto Sans TC Medium" panose="020B0600000000000000" pitchFamily="34" charset="-120"/>
              <a:cs typeface="Arial" panose="020B0604020202020204" pitchFamily="34" charset="0"/>
            </a:endParaRPr>
          </a:p>
          <a:p>
            <a:pPr lvl="0" algn="just">
              <a:lnSpc>
                <a:spcPct val="125000"/>
              </a:lnSpc>
              <a:spcAft>
                <a:spcPts val="800"/>
              </a:spcAft>
              <a:defRPr/>
            </a:pPr>
            <a:endParaRPr lang="zh-CN" altLang="en-US" sz="1100" dirty="0">
              <a:solidFill>
                <a:prstClr val="black">
                  <a:lumMod val="65000"/>
                  <a:lumOff val="35000"/>
                </a:prstClr>
              </a:solidFill>
              <a:latin typeface="Noto Sans TC Medium" panose="020B0600000000000000" pitchFamily="34" charset="-120"/>
              <a:ea typeface="Noto Sans TC Medium" panose="020B0600000000000000" pitchFamily="34" charset="-120"/>
            </a:endParaRPr>
          </a:p>
        </p:txBody>
      </p:sp>
      <p:cxnSp>
        <p:nvCxnSpPr>
          <p:cNvPr id="377" name="Google Shape;377;p32"/>
          <p:cNvCxnSpPr/>
          <p:nvPr/>
        </p:nvCxnSpPr>
        <p:spPr>
          <a:xfrm>
            <a:off x="713225" y="2835250"/>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378" name="Google Shape;378;p32"/>
          <p:cNvSpPr/>
          <p:nvPr/>
        </p:nvSpPr>
        <p:spPr>
          <a:xfrm>
            <a:off x="713225" y="861203"/>
            <a:ext cx="7272225" cy="430270"/>
          </a:xfrm>
          <a:prstGeom prst="rect">
            <a:avLst/>
          </a:prstGeom>
        </p:spPr>
        <p:txBody>
          <a:bodyPr>
            <a:prstTxWarp prst="textPlain">
              <a:avLst/>
            </a:prstTxWarp>
          </a:bodyPr>
          <a:lstStyle/>
          <a:p>
            <a:pPr lvl="0" algn="ctr"/>
            <a:r>
              <a:rPr lang="en-US" b="1" dirty="0">
                <a:ln w="19050" cap="flat" cmpd="sng">
                  <a:solidFill>
                    <a:schemeClr val="lt1"/>
                  </a:solidFill>
                  <a:prstDash val="solid"/>
                  <a:round/>
                  <a:headEnd type="none" w="sm" len="sm"/>
                  <a:tailEnd type="none" w="sm" len="sm"/>
                </a:ln>
                <a:noFill/>
                <a:latin typeface="Audiowide"/>
              </a:rPr>
              <a:t>Dept. of Computer Information and Network Engineering</a:t>
            </a:r>
            <a:endParaRPr b="1" i="0" dirty="0">
              <a:ln w="19050" cap="flat" cmpd="sng">
                <a:solidFill>
                  <a:schemeClr val="lt1"/>
                </a:solidFill>
                <a:prstDash val="solid"/>
                <a:round/>
                <a:headEnd type="none" w="sm" len="sm"/>
                <a:tailEnd type="none" w="sm" len="sm"/>
              </a:ln>
              <a:noFill/>
              <a:latin typeface="Audiowide"/>
            </a:endParaRPr>
          </a:p>
        </p:txBody>
      </p:sp>
      <p:grpSp>
        <p:nvGrpSpPr>
          <p:cNvPr id="379" name="Google Shape;379;p32"/>
          <p:cNvGrpSpPr/>
          <p:nvPr/>
        </p:nvGrpSpPr>
        <p:grpSpPr>
          <a:xfrm flipH="1">
            <a:off x="5345789" y="1311743"/>
            <a:ext cx="2977245" cy="3278667"/>
            <a:chOff x="3691700" y="944200"/>
            <a:chExt cx="3679700" cy="3820400"/>
          </a:xfrm>
        </p:grpSpPr>
        <p:sp>
          <p:nvSpPr>
            <p:cNvPr id="380" name="Google Shape;380;p32"/>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2"/>
          <p:cNvGrpSpPr/>
          <p:nvPr/>
        </p:nvGrpSpPr>
        <p:grpSpPr>
          <a:xfrm>
            <a:off x="5306235" y="2130983"/>
            <a:ext cx="848046" cy="1296827"/>
            <a:chOff x="5120600" y="1098675"/>
            <a:chExt cx="2324050" cy="3552950"/>
          </a:xfrm>
        </p:grpSpPr>
        <p:sp>
          <p:nvSpPr>
            <p:cNvPr id="397" name="Google Shape;397;p32"/>
            <p:cNvSpPr/>
            <p:nvPr/>
          </p:nvSpPr>
          <p:spPr>
            <a:xfrm>
              <a:off x="5120600" y="1249900"/>
              <a:ext cx="1298650" cy="3250925"/>
            </a:xfrm>
            <a:custGeom>
              <a:avLst/>
              <a:gdLst/>
              <a:ahLst/>
              <a:cxnLst/>
              <a:rect l="l" t="t" r="r" b="b"/>
              <a:pathLst>
                <a:path w="51946" h="130037" fill="none" extrusionOk="0">
                  <a:moveTo>
                    <a:pt x="51945" y="262"/>
                  </a:moveTo>
                  <a:lnTo>
                    <a:pt x="41731" y="262"/>
                  </a:lnTo>
                  <a:lnTo>
                    <a:pt x="41731" y="314"/>
                  </a:lnTo>
                  <a:cubicBezTo>
                    <a:pt x="31900" y="0"/>
                    <a:pt x="22016" y="6241"/>
                    <a:pt x="14555" y="19175"/>
                  </a:cubicBezTo>
                  <a:cubicBezTo>
                    <a:pt x="0" y="44380"/>
                    <a:pt x="0" y="85640"/>
                    <a:pt x="14555" y="110863"/>
                  </a:cubicBezTo>
                  <a:cubicBezTo>
                    <a:pt x="22016" y="123762"/>
                    <a:pt x="31900" y="130037"/>
                    <a:pt x="41731" y="129706"/>
                  </a:cubicBezTo>
                  <a:lnTo>
                    <a:pt x="41731" y="129758"/>
                  </a:lnTo>
                  <a:lnTo>
                    <a:pt x="51945" y="129758"/>
                  </a:lnTo>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6370425" y="1471275"/>
              <a:ext cx="898150" cy="2823000"/>
            </a:xfrm>
            <a:custGeom>
              <a:avLst/>
              <a:gdLst/>
              <a:ahLst/>
              <a:cxnLst/>
              <a:rect l="l" t="t" r="r" b="b"/>
              <a:pathLst>
                <a:path w="35926" h="112920" fill="none" extrusionOk="0">
                  <a:moveTo>
                    <a:pt x="19959" y="17048"/>
                  </a:moveTo>
                  <a:cubicBezTo>
                    <a:pt x="32021" y="38715"/>
                    <a:pt x="32021" y="74188"/>
                    <a:pt x="19959" y="95872"/>
                  </a:cubicBezTo>
                  <a:cubicBezTo>
                    <a:pt x="14433" y="105825"/>
                    <a:pt x="7286" y="111142"/>
                    <a:pt x="0" y="111961"/>
                  </a:cubicBezTo>
                  <a:cubicBezTo>
                    <a:pt x="8576" y="112920"/>
                    <a:pt x="17344" y="107603"/>
                    <a:pt x="23863" y="95872"/>
                  </a:cubicBezTo>
                  <a:cubicBezTo>
                    <a:pt x="35926" y="74188"/>
                    <a:pt x="35926" y="38715"/>
                    <a:pt x="23863" y="17048"/>
                  </a:cubicBezTo>
                  <a:cubicBezTo>
                    <a:pt x="17344" y="5317"/>
                    <a:pt x="8576" y="0"/>
                    <a:pt x="0" y="959"/>
                  </a:cubicBezTo>
                  <a:cubicBezTo>
                    <a:pt x="7286" y="1778"/>
                    <a:pt x="14433" y="7095"/>
                    <a:pt x="19959" y="17048"/>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392950" y="1098675"/>
              <a:ext cx="2051700" cy="3552950"/>
            </a:xfrm>
            <a:custGeom>
              <a:avLst/>
              <a:gdLst/>
              <a:ahLst/>
              <a:cxnLst/>
              <a:rect l="l" t="t" r="r" b="b"/>
              <a:pathLst>
                <a:path w="82068" h="142118" fill="none" extrusionOk="0">
                  <a:moveTo>
                    <a:pt x="67512" y="116912"/>
                  </a:moveTo>
                  <a:cubicBezTo>
                    <a:pt x="82067" y="91689"/>
                    <a:pt x="82067" y="50429"/>
                    <a:pt x="67512" y="25206"/>
                  </a:cubicBezTo>
                  <a:cubicBezTo>
                    <a:pt x="52957" y="1"/>
                    <a:pt x="29146" y="1"/>
                    <a:pt x="14573" y="25206"/>
                  </a:cubicBezTo>
                  <a:cubicBezTo>
                    <a:pt x="1" y="50429"/>
                    <a:pt x="18" y="91689"/>
                    <a:pt x="14573" y="116894"/>
                  </a:cubicBezTo>
                  <a:cubicBezTo>
                    <a:pt x="29128" y="142117"/>
                    <a:pt x="52957" y="142117"/>
                    <a:pt x="67512" y="116912"/>
                  </a:cubicBezTo>
                  <a:close/>
                  <a:moveTo>
                    <a:pt x="19140" y="110724"/>
                  </a:moveTo>
                  <a:cubicBezTo>
                    <a:pt x="7078" y="89074"/>
                    <a:pt x="7078" y="53637"/>
                    <a:pt x="19140" y="31987"/>
                  </a:cubicBezTo>
                  <a:cubicBezTo>
                    <a:pt x="31185" y="10337"/>
                    <a:pt x="50918" y="10337"/>
                    <a:pt x="62962" y="31987"/>
                  </a:cubicBezTo>
                  <a:cubicBezTo>
                    <a:pt x="75025" y="53637"/>
                    <a:pt x="75025" y="89074"/>
                    <a:pt x="62962" y="110724"/>
                  </a:cubicBezTo>
                  <a:cubicBezTo>
                    <a:pt x="50918" y="132391"/>
                    <a:pt x="31185" y="132391"/>
                    <a:pt x="19140" y="110724"/>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6071475" y="1900075"/>
              <a:ext cx="790100" cy="2010275"/>
            </a:xfrm>
            <a:custGeom>
              <a:avLst/>
              <a:gdLst/>
              <a:ahLst/>
              <a:cxnLst/>
              <a:rect l="l" t="t" r="r" b="b"/>
              <a:pathLst>
                <a:path w="31604" h="80411" fill="none" extrusionOk="0">
                  <a:moveTo>
                    <a:pt x="13527" y="1"/>
                  </a:moveTo>
                  <a:lnTo>
                    <a:pt x="18687" y="1"/>
                  </a:lnTo>
                  <a:lnTo>
                    <a:pt x="18687" y="3905"/>
                  </a:lnTo>
                  <a:cubicBezTo>
                    <a:pt x="19523" y="4132"/>
                    <a:pt x="20343" y="4411"/>
                    <a:pt x="21127" y="4777"/>
                  </a:cubicBezTo>
                  <a:cubicBezTo>
                    <a:pt x="21981" y="5195"/>
                    <a:pt x="22783" y="5666"/>
                    <a:pt x="23567" y="6224"/>
                  </a:cubicBezTo>
                  <a:cubicBezTo>
                    <a:pt x="24387" y="6816"/>
                    <a:pt x="25154" y="7479"/>
                    <a:pt x="25868" y="8228"/>
                  </a:cubicBezTo>
                  <a:cubicBezTo>
                    <a:pt x="26618" y="9030"/>
                    <a:pt x="27298" y="9919"/>
                    <a:pt x="27873" y="10860"/>
                  </a:cubicBezTo>
                  <a:cubicBezTo>
                    <a:pt x="28518" y="11906"/>
                    <a:pt x="29058" y="13004"/>
                    <a:pt x="29494" y="14155"/>
                  </a:cubicBezTo>
                  <a:cubicBezTo>
                    <a:pt x="29982" y="15462"/>
                    <a:pt x="30331" y="16804"/>
                    <a:pt x="30557" y="18181"/>
                  </a:cubicBezTo>
                  <a:cubicBezTo>
                    <a:pt x="30819" y="19768"/>
                    <a:pt x="30941" y="21371"/>
                    <a:pt x="30941" y="22975"/>
                  </a:cubicBezTo>
                  <a:cubicBezTo>
                    <a:pt x="30941" y="25520"/>
                    <a:pt x="30435" y="27699"/>
                    <a:pt x="29442" y="29477"/>
                  </a:cubicBezTo>
                  <a:cubicBezTo>
                    <a:pt x="28431" y="31272"/>
                    <a:pt x="27210" y="32161"/>
                    <a:pt x="25781" y="32161"/>
                  </a:cubicBezTo>
                  <a:cubicBezTo>
                    <a:pt x="24352" y="32161"/>
                    <a:pt x="23132" y="31272"/>
                    <a:pt x="22138" y="29477"/>
                  </a:cubicBezTo>
                  <a:cubicBezTo>
                    <a:pt x="21127" y="27699"/>
                    <a:pt x="20621" y="25520"/>
                    <a:pt x="20621" y="22975"/>
                  </a:cubicBezTo>
                  <a:cubicBezTo>
                    <a:pt x="20604" y="21389"/>
                    <a:pt x="20848" y="19803"/>
                    <a:pt x="21354" y="18286"/>
                  </a:cubicBezTo>
                  <a:cubicBezTo>
                    <a:pt x="21824" y="16857"/>
                    <a:pt x="22469" y="15741"/>
                    <a:pt x="23271" y="14939"/>
                  </a:cubicBezTo>
                  <a:cubicBezTo>
                    <a:pt x="22103" y="13702"/>
                    <a:pt x="20569" y="12952"/>
                    <a:pt x="18687" y="12725"/>
                  </a:cubicBezTo>
                  <a:lnTo>
                    <a:pt x="18687" y="33660"/>
                  </a:lnTo>
                  <a:lnTo>
                    <a:pt x="19994" y="34532"/>
                  </a:lnTo>
                  <a:cubicBezTo>
                    <a:pt x="21057" y="35247"/>
                    <a:pt x="21877" y="35787"/>
                    <a:pt x="22417" y="36170"/>
                  </a:cubicBezTo>
                  <a:cubicBezTo>
                    <a:pt x="22975" y="36554"/>
                    <a:pt x="23724" y="37129"/>
                    <a:pt x="24683" y="37931"/>
                  </a:cubicBezTo>
                  <a:cubicBezTo>
                    <a:pt x="25502" y="38576"/>
                    <a:pt x="26252" y="39308"/>
                    <a:pt x="26914" y="40110"/>
                  </a:cubicBezTo>
                  <a:cubicBezTo>
                    <a:pt x="27577" y="40947"/>
                    <a:pt x="28169" y="41818"/>
                    <a:pt x="28744" y="42725"/>
                  </a:cubicBezTo>
                  <a:cubicBezTo>
                    <a:pt x="29407" y="43753"/>
                    <a:pt x="29930" y="44869"/>
                    <a:pt x="30296" y="46036"/>
                  </a:cubicBezTo>
                  <a:cubicBezTo>
                    <a:pt x="30679" y="47379"/>
                    <a:pt x="30993" y="48721"/>
                    <a:pt x="31202" y="50098"/>
                  </a:cubicBezTo>
                  <a:cubicBezTo>
                    <a:pt x="31464" y="51754"/>
                    <a:pt x="31603" y="53445"/>
                    <a:pt x="31586" y="55153"/>
                  </a:cubicBezTo>
                  <a:cubicBezTo>
                    <a:pt x="31603" y="57820"/>
                    <a:pt x="31289" y="60504"/>
                    <a:pt x="30644" y="63102"/>
                  </a:cubicBezTo>
                  <a:cubicBezTo>
                    <a:pt x="30104" y="65385"/>
                    <a:pt x="29215" y="67581"/>
                    <a:pt x="28030" y="69621"/>
                  </a:cubicBezTo>
                  <a:cubicBezTo>
                    <a:pt x="26966" y="71399"/>
                    <a:pt x="25572" y="72985"/>
                    <a:pt x="23951" y="74275"/>
                  </a:cubicBezTo>
                  <a:cubicBezTo>
                    <a:pt x="22417" y="75478"/>
                    <a:pt x="20621" y="76314"/>
                    <a:pt x="18704" y="76715"/>
                  </a:cubicBezTo>
                  <a:lnTo>
                    <a:pt x="18704" y="80411"/>
                  </a:lnTo>
                  <a:lnTo>
                    <a:pt x="13544" y="80411"/>
                  </a:lnTo>
                  <a:lnTo>
                    <a:pt x="13544" y="76680"/>
                  </a:lnTo>
                  <a:cubicBezTo>
                    <a:pt x="12655" y="76506"/>
                    <a:pt x="11784" y="76245"/>
                    <a:pt x="10947" y="75896"/>
                  </a:cubicBezTo>
                  <a:cubicBezTo>
                    <a:pt x="10023" y="75530"/>
                    <a:pt x="9134" y="75077"/>
                    <a:pt x="8298" y="74536"/>
                  </a:cubicBezTo>
                  <a:cubicBezTo>
                    <a:pt x="7391" y="73961"/>
                    <a:pt x="6537" y="73316"/>
                    <a:pt x="5753" y="72584"/>
                  </a:cubicBezTo>
                  <a:cubicBezTo>
                    <a:pt x="4899" y="71782"/>
                    <a:pt x="4149" y="70893"/>
                    <a:pt x="3504" y="69917"/>
                  </a:cubicBezTo>
                  <a:cubicBezTo>
                    <a:pt x="2772" y="68871"/>
                    <a:pt x="2162" y="67738"/>
                    <a:pt x="1656" y="66553"/>
                  </a:cubicBezTo>
                  <a:cubicBezTo>
                    <a:pt x="1098" y="65228"/>
                    <a:pt x="698" y="63834"/>
                    <a:pt x="436" y="62422"/>
                  </a:cubicBezTo>
                  <a:cubicBezTo>
                    <a:pt x="140" y="60783"/>
                    <a:pt x="0" y="59110"/>
                    <a:pt x="0" y="57436"/>
                  </a:cubicBezTo>
                  <a:cubicBezTo>
                    <a:pt x="0" y="54891"/>
                    <a:pt x="506" y="52730"/>
                    <a:pt x="1517" y="50935"/>
                  </a:cubicBezTo>
                  <a:cubicBezTo>
                    <a:pt x="2510" y="49139"/>
                    <a:pt x="3731" y="48250"/>
                    <a:pt x="5160" y="48250"/>
                  </a:cubicBezTo>
                  <a:cubicBezTo>
                    <a:pt x="6589" y="48250"/>
                    <a:pt x="7810" y="49139"/>
                    <a:pt x="8821" y="50935"/>
                  </a:cubicBezTo>
                  <a:cubicBezTo>
                    <a:pt x="9832" y="52730"/>
                    <a:pt x="10320" y="54891"/>
                    <a:pt x="10320" y="57436"/>
                  </a:cubicBezTo>
                  <a:cubicBezTo>
                    <a:pt x="10337" y="58988"/>
                    <a:pt x="10110" y="60522"/>
                    <a:pt x="9657" y="61986"/>
                  </a:cubicBezTo>
                  <a:cubicBezTo>
                    <a:pt x="9204" y="63380"/>
                    <a:pt x="8611" y="64479"/>
                    <a:pt x="7844" y="65315"/>
                  </a:cubicBezTo>
                  <a:cubicBezTo>
                    <a:pt x="9309" y="66797"/>
                    <a:pt x="11209" y="67616"/>
                    <a:pt x="13544" y="67756"/>
                  </a:cubicBezTo>
                  <a:lnTo>
                    <a:pt x="13544" y="46751"/>
                  </a:lnTo>
                  <a:lnTo>
                    <a:pt x="12237" y="45897"/>
                  </a:lnTo>
                  <a:cubicBezTo>
                    <a:pt x="11174" y="45182"/>
                    <a:pt x="10372" y="44642"/>
                    <a:pt x="9814" y="44258"/>
                  </a:cubicBezTo>
                  <a:cubicBezTo>
                    <a:pt x="9274" y="43875"/>
                    <a:pt x="8507" y="43282"/>
                    <a:pt x="7565" y="42498"/>
                  </a:cubicBezTo>
                  <a:cubicBezTo>
                    <a:pt x="6746" y="41836"/>
                    <a:pt x="5997" y="41121"/>
                    <a:pt x="5317" y="40319"/>
                  </a:cubicBezTo>
                  <a:cubicBezTo>
                    <a:pt x="4672" y="39465"/>
                    <a:pt x="4062" y="38593"/>
                    <a:pt x="3504" y="37704"/>
                  </a:cubicBezTo>
                  <a:cubicBezTo>
                    <a:pt x="2842" y="36676"/>
                    <a:pt x="2319" y="35560"/>
                    <a:pt x="1953" y="34375"/>
                  </a:cubicBezTo>
                  <a:cubicBezTo>
                    <a:pt x="1552" y="33050"/>
                    <a:pt x="1238" y="31708"/>
                    <a:pt x="1029" y="30331"/>
                  </a:cubicBezTo>
                  <a:cubicBezTo>
                    <a:pt x="767" y="28658"/>
                    <a:pt x="628" y="26967"/>
                    <a:pt x="645" y="25276"/>
                  </a:cubicBezTo>
                  <a:cubicBezTo>
                    <a:pt x="628" y="22539"/>
                    <a:pt x="924" y="19803"/>
                    <a:pt x="1569" y="17118"/>
                  </a:cubicBezTo>
                  <a:cubicBezTo>
                    <a:pt x="2075" y="14800"/>
                    <a:pt x="2946" y="12569"/>
                    <a:pt x="4114" y="10512"/>
                  </a:cubicBezTo>
                  <a:cubicBezTo>
                    <a:pt x="5143" y="8699"/>
                    <a:pt x="6537" y="7130"/>
                    <a:pt x="8193" y="5875"/>
                  </a:cubicBezTo>
                  <a:cubicBezTo>
                    <a:pt x="9762" y="4672"/>
                    <a:pt x="11592" y="3905"/>
                    <a:pt x="13544" y="3592"/>
                  </a:cubicBezTo>
                  <a:close/>
                  <a:moveTo>
                    <a:pt x="13527" y="13562"/>
                  </a:moveTo>
                  <a:cubicBezTo>
                    <a:pt x="12586" y="14190"/>
                    <a:pt x="11906" y="15096"/>
                    <a:pt x="11557" y="16159"/>
                  </a:cubicBezTo>
                  <a:cubicBezTo>
                    <a:pt x="11139" y="17327"/>
                    <a:pt x="10930" y="18826"/>
                    <a:pt x="10930" y="20674"/>
                  </a:cubicBezTo>
                  <a:cubicBezTo>
                    <a:pt x="10930" y="24091"/>
                    <a:pt x="11784" y="26914"/>
                    <a:pt x="13510" y="29146"/>
                  </a:cubicBezTo>
                  <a:close/>
                  <a:moveTo>
                    <a:pt x="18687" y="51248"/>
                  </a:moveTo>
                  <a:lnTo>
                    <a:pt x="18687" y="66536"/>
                  </a:lnTo>
                  <a:cubicBezTo>
                    <a:pt x="20395" y="65280"/>
                    <a:pt x="21266" y="63014"/>
                    <a:pt x="21266" y="59720"/>
                  </a:cubicBezTo>
                  <a:cubicBezTo>
                    <a:pt x="21266" y="56321"/>
                    <a:pt x="20395" y="53497"/>
                    <a:pt x="18669" y="51266"/>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圖片 1">
            <a:extLst>
              <a:ext uri="{FF2B5EF4-FFF2-40B4-BE49-F238E27FC236}">
                <a16:creationId xmlns:a16="http://schemas.microsoft.com/office/drawing/2014/main" id="{E279AB30-DC02-7A16-17D5-E258B642BED1}"/>
              </a:ext>
            </a:extLst>
          </p:cNvPr>
          <p:cNvPicPr>
            <a:picLocks noChangeAspect="1"/>
          </p:cNvPicPr>
          <p:nvPr/>
        </p:nvPicPr>
        <p:blipFill>
          <a:blip r:embed="rId3"/>
          <a:stretch>
            <a:fillRect/>
          </a:stretch>
        </p:blipFill>
        <p:spPr>
          <a:xfrm>
            <a:off x="164022" y="123177"/>
            <a:ext cx="925307" cy="65488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37"/>
          <p:cNvSpPr txBox="1">
            <a:spLocks noGrp="1"/>
          </p:cNvSpPr>
          <p:nvPr>
            <p:ph type="title"/>
          </p:nvPr>
        </p:nvSpPr>
        <p:spPr>
          <a:xfrm>
            <a:off x="713225" y="732950"/>
            <a:ext cx="4762500" cy="6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460" name="Google Shape;460;p37"/>
          <p:cNvSpPr txBox="1">
            <a:spLocks noGrp="1"/>
          </p:cNvSpPr>
          <p:nvPr>
            <p:ph type="subTitle" idx="1"/>
          </p:nvPr>
        </p:nvSpPr>
        <p:spPr>
          <a:xfrm>
            <a:off x="713225" y="1830950"/>
            <a:ext cx="4762500" cy="117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cxnSp>
        <p:nvCxnSpPr>
          <p:cNvPr id="461" name="Google Shape;461;p37"/>
          <p:cNvCxnSpPr/>
          <p:nvPr/>
        </p:nvCxnSpPr>
        <p:spPr>
          <a:xfrm>
            <a:off x="713225" y="163172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grpSp>
        <p:nvGrpSpPr>
          <p:cNvPr id="462" name="Google Shape;462;p37"/>
          <p:cNvGrpSpPr/>
          <p:nvPr/>
        </p:nvGrpSpPr>
        <p:grpSpPr>
          <a:xfrm>
            <a:off x="6154309" y="1371352"/>
            <a:ext cx="913647" cy="1139113"/>
            <a:chOff x="1709175" y="238125"/>
            <a:chExt cx="4200675" cy="5237300"/>
          </a:xfrm>
        </p:grpSpPr>
        <p:sp>
          <p:nvSpPr>
            <p:cNvPr id="463" name="Google Shape;463;p37"/>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37"/>
          <p:cNvGrpSpPr/>
          <p:nvPr/>
        </p:nvGrpSpPr>
        <p:grpSpPr>
          <a:xfrm>
            <a:off x="7746524" y="366507"/>
            <a:ext cx="1631962" cy="2034691"/>
            <a:chOff x="1709175" y="238125"/>
            <a:chExt cx="4200675" cy="5237300"/>
          </a:xfrm>
        </p:grpSpPr>
        <p:sp>
          <p:nvSpPr>
            <p:cNvPr id="572" name="Google Shape;572;p37"/>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39"/>
          <p:cNvSpPr txBox="1">
            <a:spLocks noGrp="1"/>
          </p:cNvSpPr>
          <p:nvPr>
            <p:ph type="title"/>
          </p:nvPr>
        </p:nvSpPr>
        <p:spPr>
          <a:xfrm>
            <a:off x="1200900" y="3425625"/>
            <a:ext cx="67422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713" name="Google Shape;713;p39"/>
          <p:cNvSpPr txBox="1">
            <a:spLocks noGrp="1"/>
          </p:cNvSpPr>
          <p:nvPr>
            <p:ph type="subTitle" idx="1"/>
          </p:nvPr>
        </p:nvSpPr>
        <p:spPr>
          <a:xfrm>
            <a:off x="1200900" y="1388775"/>
            <a:ext cx="6742200" cy="145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cxnSp>
        <p:nvCxnSpPr>
          <p:cNvPr id="714" name="Google Shape;714;p39"/>
          <p:cNvCxnSpPr/>
          <p:nvPr/>
        </p:nvCxnSpPr>
        <p:spPr>
          <a:xfrm>
            <a:off x="1200900" y="3101225"/>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715" name="Google Shape;715;p39"/>
          <p:cNvGrpSpPr/>
          <p:nvPr/>
        </p:nvGrpSpPr>
        <p:grpSpPr>
          <a:xfrm flipH="1">
            <a:off x="7732632" y="3246090"/>
            <a:ext cx="698135" cy="688165"/>
            <a:chOff x="3398275" y="546563"/>
            <a:chExt cx="581150" cy="572850"/>
          </a:xfrm>
        </p:grpSpPr>
        <p:sp>
          <p:nvSpPr>
            <p:cNvPr id="716" name="Google Shape;716;p39"/>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9"/>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9"/>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9"/>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9"/>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40"/>
          <p:cNvSpPr txBox="1">
            <a:spLocks noGrp="1"/>
          </p:cNvSpPr>
          <p:nvPr>
            <p:ph type="title"/>
          </p:nvPr>
        </p:nvSpPr>
        <p:spPr>
          <a:xfrm>
            <a:off x="713225" y="539500"/>
            <a:ext cx="7717500" cy="93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CURRENT SITUATION &amp; PROBLEMS STATEMENT</a:t>
            </a:r>
            <a:endParaRPr/>
          </a:p>
        </p:txBody>
      </p:sp>
      <p:cxnSp>
        <p:nvCxnSpPr>
          <p:cNvPr id="726" name="Google Shape;726;p40"/>
          <p:cNvCxnSpPr/>
          <p:nvPr/>
        </p:nvCxnSpPr>
        <p:spPr>
          <a:xfrm>
            <a:off x="3382825" y="1737575"/>
            <a:ext cx="0" cy="2350800"/>
          </a:xfrm>
          <a:prstGeom prst="straightConnector1">
            <a:avLst/>
          </a:prstGeom>
          <a:noFill/>
          <a:ln w="19050" cap="flat" cmpd="sng">
            <a:solidFill>
              <a:schemeClr val="lt2"/>
            </a:solidFill>
            <a:prstDash val="solid"/>
            <a:round/>
            <a:headEnd type="oval" w="med" len="med"/>
            <a:tailEnd type="none" w="med" len="med"/>
          </a:ln>
          <a:effectLst>
            <a:outerShdw blurRad="85725" algn="bl" rotWithShape="0">
              <a:schemeClr val="lt2">
                <a:alpha val="50000"/>
              </a:schemeClr>
            </a:outerShdw>
          </a:effectLst>
        </p:spPr>
      </p:cxnSp>
      <p:cxnSp>
        <p:nvCxnSpPr>
          <p:cNvPr id="727" name="Google Shape;727;p40"/>
          <p:cNvCxnSpPr/>
          <p:nvPr/>
        </p:nvCxnSpPr>
        <p:spPr>
          <a:xfrm>
            <a:off x="3378975" y="4079250"/>
            <a:ext cx="5081100" cy="0"/>
          </a:xfrm>
          <a:prstGeom prst="straightConnector1">
            <a:avLst/>
          </a:prstGeom>
          <a:noFill/>
          <a:ln w="19050" cap="flat" cmpd="sng">
            <a:solidFill>
              <a:schemeClr val="lt2"/>
            </a:solidFill>
            <a:prstDash val="solid"/>
            <a:round/>
            <a:headEnd type="none" w="med" len="med"/>
            <a:tailEnd type="oval" w="med" len="med"/>
          </a:ln>
          <a:effectLst>
            <a:outerShdw blurRad="85725" algn="bl" rotWithShape="0">
              <a:schemeClr val="lt2">
                <a:alpha val="50000"/>
              </a:schemeClr>
            </a:outerShdw>
          </a:effectLst>
        </p:spPr>
      </p:cxnSp>
      <p:sp>
        <p:nvSpPr>
          <p:cNvPr id="728" name="Google Shape;728;p40"/>
          <p:cNvSpPr txBox="1"/>
          <p:nvPr/>
        </p:nvSpPr>
        <p:spPr>
          <a:xfrm>
            <a:off x="713235" y="2192800"/>
            <a:ext cx="2394600" cy="64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CURRENT SITUATION</a:t>
            </a:r>
            <a:endParaRPr sz="2200" b="1">
              <a:solidFill>
                <a:schemeClr val="dk1"/>
              </a:solidFill>
              <a:latin typeface="Audiowide"/>
              <a:ea typeface="Audiowide"/>
              <a:cs typeface="Audiowide"/>
              <a:sym typeface="Audiowide"/>
            </a:endParaRPr>
          </a:p>
        </p:txBody>
      </p:sp>
      <p:sp>
        <p:nvSpPr>
          <p:cNvPr id="729" name="Google Shape;729;p40"/>
          <p:cNvSpPr txBox="1"/>
          <p:nvPr/>
        </p:nvSpPr>
        <p:spPr>
          <a:xfrm>
            <a:off x="713225" y="2837000"/>
            <a:ext cx="2394600" cy="7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Mercury is the closest planet to the Sun and the smallest of them all</a:t>
            </a:r>
            <a:endParaRPr>
              <a:solidFill>
                <a:schemeClr val="dk1"/>
              </a:solidFill>
              <a:latin typeface="Red Hat Text"/>
              <a:ea typeface="Red Hat Text"/>
              <a:cs typeface="Red Hat Text"/>
              <a:sym typeface="Red Hat Text"/>
            </a:endParaRPr>
          </a:p>
        </p:txBody>
      </p:sp>
      <p:sp>
        <p:nvSpPr>
          <p:cNvPr id="730" name="Google Shape;730;p40"/>
          <p:cNvSpPr/>
          <p:nvPr/>
        </p:nvSpPr>
        <p:spPr>
          <a:xfrm>
            <a:off x="3739403" y="1737575"/>
            <a:ext cx="35435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731" name="Google Shape;731;p40"/>
          <p:cNvSpPr txBox="1"/>
          <p:nvPr/>
        </p:nvSpPr>
        <p:spPr>
          <a:xfrm>
            <a:off x="3631600" y="2063588"/>
            <a:ext cx="1481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FFFFFF"/>
                </a:solidFill>
                <a:latin typeface="Audiowide"/>
                <a:ea typeface="Audiowide"/>
                <a:cs typeface="Audiowide"/>
                <a:sym typeface="Audiowide"/>
              </a:rPr>
              <a:t>EARTH</a:t>
            </a:r>
            <a:endParaRPr sz="2200" b="1">
              <a:solidFill>
                <a:srgbClr val="FFFFFF"/>
              </a:solidFill>
              <a:latin typeface="Audiowide"/>
              <a:ea typeface="Audiowide"/>
              <a:cs typeface="Audiowide"/>
              <a:sym typeface="Audiowide"/>
            </a:endParaRPr>
          </a:p>
        </p:txBody>
      </p:sp>
      <p:sp>
        <p:nvSpPr>
          <p:cNvPr id="732" name="Google Shape;732;p40"/>
          <p:cNvSpPr txBox="1"/>
          <p:nvPr/>
        </p:nvSpPr>
        <p:spPr>
          <a:xfrm>
            <a:off x="3631600" y="2392688"/>
            <a:ext cx="1481700" cy="6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Red Hat Text"/>
                <a:ea typeface="Red Hat Text"/>
                <a:cs typeface="Red Hat Text"/>
                <a:sym typeface="Red Hat Text"/>
              </a:rPr>
              <a:t>Earth is the planet with life</a:t>
            </a:r>
            <a:endParaRPr>
              <a:solidFill>
                <a:srgbClr val="FFFFFF"/>
              </a:solidFill>
              <a:latin typeface="Red Hat Text"/>
              <a:ea typeface="Red Hat Text"/>
              <a:cs typeface="Red Hat Text"/>
              <a:sym typeface="Red Hat Text"/>
            </a:endParaRPr>
          </a:p>
        </p:txBody>
      </p:sp>
      <p:sp>
        <p:nvSpPr>
          <p:cNvPr id="733" name="Google Shape;733;p40"/>
          <p:cNvSpPr/>
          <p:nvPr/>
        </p:nvSpPr>
        <p:spPr>
          <a:xfrm>
            <a:off x="3739399" y="3065075"/>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0"/>
          <p:cNvSpPr/>
          <p:nvPr/>
        </p:nvSpPr>
        <p:spPr>
          <a:xfrm>
            <a:off x="5400040" y="1737575"/>
            <a:ext cx="4822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735" name="Google Shape;735;p40"/>
          <p:cNvSpPr txBox="1"/>
          <p:nvPr/>
        </p:nvSpPr>
        <p:spPr>
          <a:xfrm>
            <a:off x="5292237" y="2063588"/>
            <a:ext cx="1481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FFFFFF"/>
                </a:solidFill>
                <a:latin typeface="Audiowide"/>
                <a:ea typeface="Audiowide"/>
                <a:cs typeface="Audiowide"/>
                <a:sym typeface="Audiowide"/>
              </a:rPr>
              <a:t>MARS</a:t>
            </a:r>
            <a:endParaRPr sz="2200" b="1">
              <a:solidFill>
                <a:srgbClr val="FFFFFF"/>
              </a:solidFill>
              <a:latin typeface="Audiowide"/>
              <a:ea typeface="Audiowide"/>
              <a:cs typeface="Audiowide"/>
              <a:sym typeface="Audiowide"/>
            </a:endParaRPr>
          </a:p>
        </p:txBody>
      </p:sp>
      <p:sp>
        <p:nvSpPr>
          <p:cNvPr id="736" name="Google Shape;736;p40"/>
          <p:cNvSpPr txBox="1"/>
          <p:nvPr/>
        </p:nvSpPr>
        <p:spPr>
          <a:xfrm>
            <a:off x="5292238" y="2392688"/>
            <a:ext cx="1481700" cy="6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Red Hat Text"/>
                <a:ea typeface="Red Hat Text"/>
                <a:cs typeface="Red Hat Text"/>
                <a:sym typeface="Red Hat Text"/>
              </a:rPr>
              <a:t>Mars is full of iron oxide dust</a:t>
            </a:r>
            <a:endParaRPr>
              <a:solidFill>
                <a:srgbClr val="FFFFFF"/>
              </a:solidFill>
              <a:latin typeface="Red Hat Text"/>
              <a:ea typeface="Red Hat Text"/>
              <a:cs typeface="Red Hat Text"/>
              <a:sym typeface="Red Hat Text"/>
            </a:endParaRPr>
          </a:p>
        </p:txBody>
      </p:sp>
      <p:sp>
        <p:nvSpPr>
          <p:cNvPr id="737" name="Google Shape;737;p40"/>
          <p:cNvSpPr/>
          <p:nvPr/>
        </p:nvSpPr>
        <p:spPr>
          <a:xfrm>
            <a:off x="5400045" y="3065075"/>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0"/>
          <p:cNvSpPr/>
          <p:nvPr/>
        </p:nvSpPr>
        <p:spPr>
          <a:xfrm>
            <a:off x="7060678" y="1737575"/>
            <a:ext cx="469065"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739" name="Google Shape;739;p40"/>
          <p:cNvSpPr txBox="1"/>
          <p:nvPr/>
        </p:nvSpPr>
        <p:spPr>
          <a:xfrm>
            <a:off x="6952875" y="2063588"/>
            <a:ext cx="1481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FFFFFF"/>
                </a:solidFill>
                <a:latin typeface="Audiowide"/>
                <a:ea typeface="Audiowide"/>
                <a:cs typeface="Audiowide"/>
                <a:sym typeface="Audiowide"/>
              </a:rPr>
              <a:t>VENUS</a:t>
            </a:r>
            <a:endParaRPr sz="2200" b="1">
              <a:solidFill>
                <a:srgbClr val="FFFFFF"/>
              </a:solidFill>
              <a:latin typeface="Audiowide"/>
              <a:ea typeface="Audiowide"/>
              <a:cs typeface="Audiowide"/>
              <a:sym typeface="Audiowide"/>
            </a:endParaRPr>
          </a:p>
        </p:txBody>
      </p:sp>
      <p:sp>
        <p:nvSpPr>
          <p:cNvPr id="740" name="Google Shape;740;p40"/>
          <p:cNvSpPr txBox="1"/>
          <p:nvPr/>
        </p:nvSpPr>
        <p:spPr>
          <a:xfrm>
            <a:off x="6952875" y="2392688"/>
            <a:ext cx="1481700" cy="6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Red Hat Text"/>
                <a:ea typeface="Red Hat Text"/>
                <a:cs typeface="Red Hat Text"/>
                <a:sym typeface="Red Hat Text"/>
              </a:rPr>
              <a:t>Venus has a beautiful name</a:t>
            </a:r>
            <a:endParaRPr>
              <a:solidFill>
                <a:srgbClr val="FFFFFF"/>
              </a:solidFill>
              <a:latin typeface="Red Hat Text"/>
              <a:ea typeface="Red Hat Text"/>
              <a:cs typeface="Red Hat Text"/>
              <a:sym typeface="Red Hat Text"/>
            </a:endParaRPr>
          </a:p>
        </p:txBody>
      </p:sp>
      <p:sp>
        <p:nvSpPr>
          <p:cNvPr id="741" name="Google Shape;741;p40"/>
          <p:cNvSpPr/>
          <p:nvPr/>
        </p:nvSpPr>
        <p:spPr>
          <a:xfrm>
            <a:off x="7060666" y="3065075"/>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0"/>
          <p:cNvSpPr txBox="1"/>
          <p:nvPr/>
        </p:nvSpPr>
        <p:spPr>
          <a:xfrm>
            <a:off x="3378900" y="4279475"/>
            <a:ext cx="50811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rgbClr val="FFFFFF"/>
                </a:solidFill>
                <a:latin typeface="Audiowide"/>
                <a:ea typeface="Audiowide"/>
                <a:cs typeface="Audiowide"/>
                <a:sym typeface="Audiowide"/>
              </a:rPr>
              <a:t>PROBLEMS</a:t>
            </a:r>
            <a:endParaRPr sz="2200" b="1">
              <a:solidFill>
                <a:srgbClr val="FFFFFF"/>
              </a:solidFill>
              <a:latin typeface="Audiowide"/>
              <a:ea typeface="Audiowide"/>
              <a:cs typeface="Audiowide"/>
              <a:sym typeface="Audiowide"/>
            </a:endParaRPr>
          </a:p>
        </p:txBody>
      </p:sp>
      <p:sp>
        <p:nvSpPr>
          <p:cNvPr id="743" name="Google Shape;743;p40"/>
          <p:cNvSpPr/>
          <p:nvPr/>
        </p:nvSpPr>
        <p:spPr>
          <a:xfrm>
            <a:off x="4009466" y="3282074"/>
            <a:ext cx="192006" cy="298002"/>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 name="Google Shape;744;p40"/>
          <p:cNvGrpSpPr/>
          <p:nvPr/>
        </p:nvGrpSpPr>
        <p:grpSpPr>
          <a:xfrm>
            <a:off x="7256269" y="3270836"/>
            <a:ext cx="340926" cy="320478"/>
            <a:chOff x="849741" y="1959307"/>
            <a:chExt cx="399398" cy="375443"/>
          </a:xfrm>
        </p:grpSpPr>
        <p:sp>
          <p:nvSpPr>
            <p:cNvPr id="745" name="Google Shape;745;p4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 name="Google Shape;747;p40"/>
          <p:cNvSpPr/>
          <p:nvPr/>
        </p:nvSpPr>
        <p:spPr>
          <a:xfrm>
            <a:off x="5603411" y="3297722"/>
            <a:ext cx="325413" cy="266707"/>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 name="Google Shape;748;p40"/>
          <p:cNvCxnSpPr/>
          <p:nvPr/>
        </p:nvCxnSpPr>
        <p:spPr>
          <a:xfrm rot="-5400000" flipH="1">
            <a:off x="7368763" y="4425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749" name="Google Shape;749;p40"/>
          <p:cNvCxnSpPr/>
          <p:nvPr/>
        </p:nvCxnSpPr>
        <p:spPr>
          <a:xfrm>
            <a:off x="4626563" y="343107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750" name="Google Shape;750;p40"/>
          <p:cNvCxnSpPr/>
          <p:nvPr/>
        </p:nvCxnSpPr>
        <p:spPr>
          <a:xfrm>
            <a:off x="6287200" y="343107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41"/>
          <p:cNvSpPr txBox="1">
            <a:spLocks noGrp="1"/>
          </p:cNvSpPr>
          <p:nvPr>
            <p:ph type="title"/>
          </p:nvPr>
        </p:nvSpPr>
        <p:spPr>
          <a:xfrm>
            <a:off x="1258500" y="150102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a:t>
            </a:r>
            <a:endParaRPr/>
          </a:p>
        </p:txBody>
      </p:sp>
      <p:sp>
        <p:nvSpPr>
          <p:cNvPr id="756" name="Google Shape;756;p41"/>
          <p:cNvSpPr txBox="1">
            <a:spLocks noGrp="1"/>
          </p:cNvSpPr>
          <p:nvPr>
            <p:ph type="subTitle" idx="1"/>
          </p:nvPr>
        </p:nvSpPr>
        <p:spPr>
          <a:xfrm>
            <a:off x="1258500" y="1830125"/>
            <a:ext cx="32808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757" name="Google Shape;757;p41"/>
          <p:cNvSpPr txBox="1">
            <a:spLocks noGrp="1"/>
          </p:cNvSpPr>
          <p:nvPr>
            <p:ph type="title" idx="2"/>
          </p:nvPr>
        </p:nvSpPr>
        <p:spPr>
          <a:xfrm>
            <a:off x="5149975" y="150102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HYPOTHESIS</a:t>
            </a:r>
            <a:endParaRPr/>
          </a:p>
        </p:txBody>
      </p:sp>
      <p:sp>
        <p:nvSpPr>
          <p:cNvPr id="758" name="Google Shape;758;p41"/>
          <p:cNvSpPr txBox="1">
            <a:spLocks noGrp="1"/>
          </p:cNvSpPr>
          <p:nvPr>
            <p:ph type="subTitle" idx="3"/>
          </p:nvPr>
        </p:nvSpPr>
        <p:spPr>
          <a:xfrm>
            <a:off x="5149975" y="1830125"/>
            <a:ext cx="32808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759" name="Google Shape;759;p41"/>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HYPOTHESIS</a:t>
            </a:r>
            <a:endParaRPr/>
          </a:p>
        </p:txBody>
      </p:sp>
      <p:sp>
        <p:nvSpPr>
          <p:cNvPr id="760" name="Google Shape;760;p41"/>
          <p:cNvSpPr txBox="1">
            <a:spLocks noGrp="1"/>
          </p:cNvSpPr>
          <p:nvPr>
            <p:ph type="subTitle" idx="5"/>
          </p:nvPr>
        </p:nvSpPr>
        <p:spPr>
          <a:xfrm>
            <a:off x="1258500" y="3450875"/>
            <a:ext cx="32808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761" name="Google Shape;761;p41"/>
          <p:cNvSpPr txBox="1">
            <a:spLocks noGrp="1"/>
          </p:cNvSpPr>
          <p:nvPr>
            <p:ph type="title" idx="6"/>
          </p:nvPr>
        </p:nvSpPr>
        <p:spPr>
          <a:xfrm>
            <a:off x="5149975" y="312177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HYPOTHESIS</a:t>
            </a:r>
            <a:endParaRPr/>
          </a:p>
        </p:txBody>
      </p:sp>
      <p:sp>
        <p:nvSpPr>
          <p:cNvPr id="762" name="Google Shape;762;p41"/>
          <p:cNvSpPr txBox="1">
            <a:spLocks noGrp="1"/>
          </p:cNvSpPr>
          <p:nvPr>
            <p:ph type="subTitle" idx="7"/>
          </p:nvPr>
        </p:nvSpPr>
        <p:spPr>
          <a:xfrm>
            <a:off x="5149975" y="3450875"/>
            <a:ext cx="32808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763" name="Google Shape;763;p41"/>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HYPOTHESES</a:t>
            </a:r>
            <a:endParaRPr/>
          </a:p>
        </p:txBody>
      </p:sp>
      <p:sp>
        <p:nvSpPr>
          <p:cNvPr id="764" name="Google Shape;764;p41"/>
          <p:cNvSpPr/>
          <p:nvPr/>
        </p:nvSpPr>
        <p:spPr>
          <a:xfrm>
            <a:off x="770584" y="1554150"/>
            <a:ext cx="35435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765" name="Google Shape;765;p41"/>
          <p:cNvSpPr/>
          <p:nvPr/>
        </p:nvSpPr>
        <p:spPr>
          <a:xfrm>
            <a:off x="4591353" y="1554150"/>
            <a:ext cx="4822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766" name="Google Shape;766;p41"/>
          <p:cNvSpPr/>
          <p:nvPr/>
        </p:nvSpPr>
        <p:spPr>
          <a:xfrm>
            <a:off x="713228" y="3174900"/>
            <a:ext cx="469065"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767" name="Google Shape;767;p41"/>
          <p:cNvSpPr/>
          <p:nvPr/>
        </p:nvSpPr>
        <p:spPr>
          <a:xfrm>
            <a:off x="4591203" y="3174900"/>
            <a:ext cx="4825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04</a:t>
            </a:r>
          </a:p>
        </p:txBody>
      </p:sp>
      <p:grpSp>
        <p:nvGrpSpPr>
          <p:cNvPr id="768" name="Google Shape;768;p41"/>
          <p:cNvGrpSpPr/>
          <p:nvPr/>
        </p:nvGrpSpPr>
        <p:grpSpPr>
          <a:xfrm>
            <a:off x="7080982" y="-471150"/>
            <a:ext cx="1537099" cy="1691580"/>
            <a:chOff x="1430525" y="238150"/>
            <a:chExt cx="4755875" cy="5233850"/>
          </a:xfrm>
        </p:grpSpPr>
        <p:sp>
          <p:nvSpPr>
            <p:cNvPr id="769" name="Google Shape;769;p41"/>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71" name="Google Shape;771;p41"/>
          <p:cNvCxnSpPr/>
          <p:nvPr/>
        </p:nvCxnSpPr>
        <p:spPr>
          <a:xfrm>
            <a:off x="5933350" y="6764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42"/>
          <p:cNvSpPr/>
          <p:nvPr/>
        </p:nvSpPr>
        <p:spPr>
          <a:xfrm>
            <a:off x="951291" y="168412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2"/>
          <p:cNvSpPr/>
          <p:nvPr/>
        </p:nvSpPr>
        <p:spPr>
          <a:xfrm>
            <a:off x="3413653" y="168412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2"/>
          <p:cNvSpPr/>
          <p:nvPr/>
        </p:nvSpPr>
        <p:spPr>
          <a:xfrm>
            <a:off x="5876028" y="168412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2"/>
          <p:cNvSpPr txBox="1">
            <a:spLocks noGrp="1"/>
          </p:cNvSpPr>
          <p:nvPr>
            <p:ph type="title"/>
          </p:nvPr>
        </p:nvSpPr>
        <p:spPr>
          <a:xfrm>
            <a:off x="951291" y="2830975"/>
            <a:ext cx="2316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780" name="Google Shape;780;p42"/>
          <p:cNvSpPr txBox="1">
            <a:spLocks noGrp="1"/>
          </p:cNvSpPr>
          <p:nvPr>
            <p:ph type="subTitle" idx="1"/>
          </p:nvPr>
        </p:nvSpPr>
        <p:spPr>
          <a:xfrm>
            <a:off x="951291" y="3160075"/>
            <a:ext cx="2316600" cy="7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the smallest in the Solar System</a:t>
            </a:r>
            <a:endParaRPr/>
          </a:p>
        </p:txBody>
      </p:sp>
      <p:sp>
        <p:nvSpPr>
          <p:cNvPr id="781" name="Google Shape;781;p42"/>
          <p:cNvSpPr txBox="1">
            <a:spLocks noGrp="1"/>
          </p:cNvSpPr>
          <p:nvPr>
            <p:ph type="title" idx="2"/>
          </p:nvPr>
        </p:nvSpPr>
        <p:spPr>
          <a:xfrm>
            <a:off x="5876059" y="2830975"/>
            <a:ext cx="2316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782" name="Google Shape;782;p42"/>
          <p:cNvSpPr txBox="1">
            <a:spLocks noGrp="1"/>
          </p:cNvSpPr>
          <p:nvPr>
            <p:ph type="subTitle" idx="3"/>
          </p:nvPr>
        </p:nvSpPr>
        <p:spPr>
          <a:xfrm>
            <a:off x="5876043" y="3160075"/>
            <a:ext cx="2316600" cy="7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783" name="Google Shape;783;p42"/>
          <p:cNvSpPr txBox="1">
            <a:spLocks noGrp="1"/>
          </p:cNvSpPr>
          <p:nvPr>
            <p:ph type="title" idx="4"/>
          </p:nvPr>
        </p:nvSpPr>
        <p:spPr>
          <a:xfrm>
            <a:off x="3413681" y="2830975"/>
            <a:ext cx="2316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784" name="Google Shape;784;p42"/>
          <p:cNvSpPr txBox="1">
            <a:spLocks noGrp="1"/>
          </p:cNvSpPr>
          <p:nvPr>
            <p:ph type="subTitle" idx="5"/>
          </p:nvPr>
        </p:nvSpPr>
        <p:spPr>
          <a:xfrm>
            <a:off x="3413669" y="3160075"/>
            <a:ext cx="2316600" cy="7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85" name="Google Shape;785;p42"/>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STUDY OBJECTIVES</a:t>
            </a:r>
            <a:endParaRPr/>
          </a:p>
        </p:txBody>
      </p:sp>
      <p:grpSp>
        <p:nvGrpSpPr>
          <p:cNvPr id="786" name="Google Shape;786;p42"/>
          <p:cNvGrpSpPr/>
          <p:nvPr/>
        </p:nvGrpSpPr>
        <p:grpSpPr>
          <a:xfrm>
            <a:off x="1200535" y="1949072"/>
            <a:ext cx="359213" cy="327807"/>
            <a:chOff x="1958520" y="2302574"/>
            <a:chExt cx="359213" cy="327807"/>
          </a:xfrm>
        </p:grpSpPr>
        <p:sp>
          <p:nvSpPr>
            <p:cNvPr id="787" name="Google Shape;787;p4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42"/>
          <p:cNvGrpSpPr/>
          <p:nvPr/>
        </p:nvGrpSpPr>
        <p:grpSpPr>
          <a:xfrm>
            <a:off x="6119413" y="1927700"/>
            <a:ext cx="370930" cy="370549"/>
            <a:chOff x="2497275" y="2744159"/>
            <a:chExt cx="370930" cy="370549"/>
          </a:xfrm>
        </p:grpSpPr>
        <p:sp>
          <p:nvSpPr>
            <p:cNvPr id="791" name="Google Shape;791;p4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2"/>
          <p:cNvGrpSpPr/>
          <p:nvPr/>
        </p:nvGrpSpPr>
        <p:grpSpPr>
          <a:xfrm>
            <a:off x="3664405" y="1980160"/>
            <a:ext cx="356196" cy="265631"/>
            <a:chOff x="5216456" y="3725484"/>
            <a:chExt cx="356196" cy="265631"/>
          </a:xfrm>
        </p:grpSpPr>
        <p:sp>
          <p:nvSpPr>
            <p:cNvPr id="798" name="Google Shape;798;p4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2"/>
          <p:cNvGrpSpPr/>
          <p:nvPr/>
        </p:nvGrpSpPr>
        <p:grpSpPr>
          <a:xfrm flipH="1">
            <a:off x="8192650" y="871725"/>
            <a:ext cx="1284750" cy="1374075"/>
            <a:chOff x="7730175" y="820513"/>
            <a:chExt cx="1284750" cy="1374075"/>
          </a:xfrm>
        </p:grpSpPr>
        <p:grpSp>
          <p:nvGrpSpPr>
            <p:cNvPr id="801" name="Google Shape;801;p42"/>
            <p:cNvGrpSpPr/>
            <p:nvPr/>
          </p:nvGrpSpPr>
          <p:grpSpPr>
            <a:xfrm>
              <a:off x="8281413" y="1621738"/>
              <a:ext cx="581150" cy="572850"/>
              <a:chOff x="3398275" y="546563"/>
              <a:chExt cx="581150" cy="572850"/>
            </a:xfrm>
          </p:grpSpPr>
          <p:sp>
            <p:nvSpPr>
              <p:cNvPr id="802" name="Google Shape;802;p42"/>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2"/>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2"/>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2"/>
            <p:cNvGrpSpPr/>
            <p:nvPr/>
          </p:nvGrpSpPr>
          <p:grpSpPr>
            <a:xfrm>
              <a:off x="7730175" y="820513"/>
              <a:ext cx="1284750" cy="954425"/>
              <a:chOff x="3054400" y="-12"/>
              <a:chExt cx="1284750" cy="954425"/>
            </a:xfrm>
          </p:grpSpPr>
          <p:sp>
            <p:nvSpPr>
              <p:cNvPr id="808" name="Google Shape;808;p42"/>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2"/>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2"/>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3" name="Google Shape;813;p42"/>
          <p:cNvCxnSpPr/>
          <p:nvPr/>
        </p:nvCxnSpPr>
        <p:spPr>
          <a:xfrm rot="-5400000" flipH="1">
            <a:off x="6624250" y="3685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43"/>
          <p:cNvSpPr txBox="1">
            <a:spLocks noGrp="1"/>
          </p:cNvSpPr>
          <p:nvPr>
            <p:ph type="subTitle" idx="1"/>
          </p:nvPr>
        </p:nvSpPr>
        <p:spPr>
          <a:xfrm>
            <a:off x="713225" y="1170100"/>
            <a:ext cx="7717500" cy="3438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Red Hat Text Light"/>
              <a:buChar char="○"/>
            </a:pPr>
            <a:r>
              <a:rPr lang="en"/>
              <a:t>Mercury is the closest planet to the Sun and the smallest in the Solar System</a:t>
            </a:r>
            <a:endParaRPr/>
          </a:p>
          <a:p>
            <a:pPr marL="457200" lvl="0" indent="-317500" algn="l" rtl="0">
              <a:spcBef>
                <a:spcPts val="1000"/>
              </a:spcBef>
              <a:spcAft>
                <a:spcPts val="0"/>
              </a:spcAft>
              <a:buSzPts val="1400"/>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Red Hat Text Light"/>
              <a:buChar char="○"/>
            </a:pPr>
            <a:r>
              <a:rPr lang="en"/>
              <a:t>Despite being red, Mars is actually a cold place. It’s full of iron oxide dust</a:t>
            </a:r>
            <a:endParaRPr/>
          </a:p>
          <a:p>
            <a:pPr marL="457200" lvl="0" indent="-317500" algn="l" rtl="0">
              <a:spcBef>
                <a:spcPts val="1000"/>
              </a:spcBef>
              <a:spcAft>
                <a:spcPts val="0"/>
              </a:spcAft>
              <a:buSzPts val="1400"/>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Red Hat Text Light"/>
              <a:buChar char="○"/>
            </a:pPr>
            <a:r>
              <a:rPr lang="en"/>
              <a:t>Jupiter is a gas giant and the biggest planet in the Solar System</a:t>
            </a:r>
            <a:endParaRPr/>
          </a:p>
          <a:p>
            <a:pPr marL="457200" lvl="0" indent="-317500" algn="l" rtl="0">
              <a:spcBef>
                <a:spcPts val="1000"/>
              </a:spcBef>
              <a:spcAft>
                <a:spcPts val="0"/>
              </a:spcAft>
              <a:buSzPts val="1400"/>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Red Hat Text Light"/>
              <a:buChar char="○"/>
            </a:pPr>
            <a:r>
              <a:rPr lang="en"/>
              <a:t>Venus has a beautiful name and is the second planet from the Sun</a:t>
            </a:r>
            <a:endParaRPr/>
          </a:p>
          <a:p>
            <a:pPr marL="457200" lvl="0" indent="-317500" algn="l" rtl="0">
              <a:spcBef>
                <a:spcPts val="1000"/>
              </a:spcBef>
              <a:spcAft>
                <a:spcPts val="0"/>
              </a:spcAft>
              <a:buSzPts val="1400"/>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Red Hat Text Light"/>
              <a:buChar char="○"/>
            </a:pPr>
            <a:r>
              <a:rPr lang="en"/>
              <a:t>Earth is the third planet from the Sun and harbors life</a:t>
            </a:r>
            <a:endParaRPr/>
          </a:p>
          <a:p>
            <a:pPr marL="457200" lvl="0" indent="-317500" algn="l" rtl="0">
              <a:spcBef>
                <a:spcPts val="1000"/>
              </a:spcBef>
              <a:spcAft>
                <a:spcPts val="0"/>
              </a:spcAft>
              <a:buSzPts val="1400"/>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Red Hat Text Light"/>
              <a:buChar char="○"/>
            </a:pPr>
            <a:r>
              <a:rPr lang="en"/>
              <a:t>The Sun is the star at the center of the Solar System</a:t>
            </a:r>
            <a:endParaRPr/>
          </a:p>
        </p:txBody>
      </p:sp>
      <p:sp>
        <p:nvSpPr>
          <p:cNvPr id="819" name="Google Shape;819;p4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LITERATURE REVIEW</a:t>
            </a:r>
            <a:endParaRPr/>
          </a:p>
        </p:txBody>
      </p:sp>
      <p:grpSp>
        <p:nvGrpSpPr>
          <p:cNvPr id="820" name="Google Shape;820;p43"/>
          <p:cNvGrpSpPr/>
          <p:nvPr/>
        </p:nvGrpSpPr>
        <p:grpSpPr>
          <a:xfrm flipH="1">
            <a:off x="7965273" y="3252253"/>
            <a:ext cx="1512218" cy="1356435"/>
            <a:chOff x="220675" y="1143125"/>
            <a:chExt cx="3908550" cy="3505000"/>
          </a:xfrm>
        </p:grpSpPr>
        <p:sp>
          <p:nvSpPr>
            <p:cNvPr id="821" name="Google Shape;821;p43"/>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30" name="Google Shape;830;p43"/>
          <p:cNvCxnSpPr/>
          <p:nvPr/>
        </p:nvCxnSpPr>
        <p:spPr>
          <a:xfrm rot="-5400000" flipH="1">
            <a:off x="7247250" y="44425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p4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THEORETICAL FRAMEWORK</a:t>
            </a:r>
            <a:endParaRPr/>
          </a:p>
        </p:txBody>
      </p:sp>
      <p:sp>
        <p:nvSpPr>
          <p:cNvPr id="836" name="Google Shape;836;p44"/>
          <p:cNvSpPr txBox="1"/>
          <p:nvPr/>
        </p:nvSpPr>
        <p:spPr>
          <a:xfrm>
            <a:off x="713225" y="1338350"/>
            <a:ext cx="54864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udiowide"/>
                <a:ea typeface="Audiowide"/>
                <a:cs typeface="Audiowide"/>
                <a:sym typeface="Audiowide"/>
              </a:rPr>
              <a:t>THEORETICAL FRAMEWORK</a:t>
            </a:r>
            <a:endParaRPr sz="1800" b="1">
              <a:solidFill>
                <a:schemeClr val="dk1"/>
              </a:solidFill>
              <a:latin typeface="Audiowide"/>
              <a:ea typeface="Audiowide"/>
              <a:cs typeface="Audiowide"/>
              <a:sym typeface="Audiowide"/>
            </a:endParaRPr>
          </a:p>
        </p:txBody>
      </p:sp>
      <p:sp>
        <p:nvSpPr>
          <p:cNvPr id="837" name="Google Shape;837;p44"/>
          <p:cNvSpPr txBox="1"/>
          <p:nvPr/>
        </p:nvSpPr>
        <p:spPr>
          <a:xfrm>
            <a:off x="713226" y="1982075"/>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KEYS TERMS</a:t>
            </a:r>
            <a:endParaRPr sz="1600" b="1">
              <a:solidFill>
                <a:schemeClr val="dk1"/>
              </a:solidFill>
              <a:latin typeface="Audiowide"/>
              <a:ea typeface="Audiowide"/>
              <a:cs typeface="Audiowide"/>
              <a:sym typeface="Audiowide"/>
            </a:endParaRPr>
          </a:p>
        </p:txBody>
      </p:sp>
      <p:sp>
        <p:nvSpPr>
          <p:cNvPr id="838" name="Google Shape;838;p44"/>
          <p:cNvSpPr txBox="1"/>
          <p:nvPr/>
        </p:nvSpPr>
        <p:spPr>
          <a:xfrm>
            <a:off x="1083125" y="2539775"/>
            <a:ext cx="2003400" cy="796200"/>
          </a:xfrm>
          <a:prstGeom prst="rect">
            <a:avLst/>
          </a:prstGeom>
          <a:noFill/>
          <a:ln>
            <a:noFill/>
          </a:ln>
        </p:spPr>
        <p:txBody>
          <a:bodyPr spcFirstLastPara="1" wrap="square" lIns="91425" tIns="91425" rIns="91425" bIns="91425" anchor="t" anchorCtr="0">
            <a:noAutofit/>
          </a:bodyPr>
          <a:lstStyle/>
          <a:p>
            <a:pPr marL="285750" lvl="0" indent="-317500" algn="l" rtl="0">
              <a:spcBef>
                <a:spcPts val="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Mercury is small</a:t>
            </a:r>
            <a:endParaRPr>
              <a:solidFill>
                <a:schemeClr val="dk1"/>
              </a:solidFill>
              <a:latin typeface="Red Hat Text"/>
              <a:ea typeface="Red Hat Text"/>
              <a:cs typeface="Red Hat Text"/>
              <a:sym typeface="Red Hat Text"/>
            </a:endParaRPr>
          </a:p>
          <a:p>
            <a:pPr marL="285750" lvl="0" indent="-317500" algn="l" rtl="0">
              <a:spcBef>
                <a:spcPts val="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Earth harbors life</a:t>
            </a:r>
            <a:endParaRPr>
              <a:solidFill>
                <a:schemeClr val="dk1"/>
              </a:solidFill>
              <a:latin typeface="Red Hat Text"/>
              <a:ea typeface="Red Hat Text"/>
              <a:cs typeface="Red Hat Text"/>
              <a:sym typeface="Red Hat Text"/>
            </a:endParaRPr>
          </a:p>
          <a:p>
            <a:pPr marL="285750" lvl="0" indent="-317500" algn="l" rtl="0">
              <a:spcBef>
                <a:spcPts val="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Jupiter is quite big</a:t>
            </a:r>
            <a:endParaRPr>
              <a:solidFill>
                <a:schemeClr val="dk1"/>
              </a:solidFill>
              <a:latin typeface="Red Hat Text"/>
              <a:ea typeface="Red Hat Text"/>
              <a:cs typeface="Red Hat Text"/>
              <a:sym typeface="Red Hat Text"/>
            </a:endParaRPr>
          </a:p>
        </p:txBody>
      </p:sp>
      <p:sp>
        <p:nvSpPr>
          <p:cNvPr id="839" name="Google Shape;839;p44"/>
          <p:cNvSpPr txBox="1"/>
          <p:nvPr/>
        </p:nvSpPr>
        <p:spPr>
          <a:xfrm>
            <a:off x="3456291" y="1982075"/>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RELEVANT THEORIES</a:t>
            </a:r>
            <a:endParaRPr sz="1600" b="1">
              <a:solidFill>
                <a:schemeClr val="dk1"/>
              </a:solidFill>
              <a:latin typeface="Audiowide"/>
              <a:ea typeface="Audiowide"/>
              <a:cs typeface="Audiowide"/>
              <a:sym typeface="Audiowide"/>
            </a:endParaRPr>
          </a:p>
        </p:txBody>
      </p:sp>
      <p:sp>
        <p:nvSpPr>
          <p:cNvPr id="840" name="Google Shape;840;p44"/>
          <p:cNvSpPr txBox="1"/>
          <p:nvPr/>
        </p:nvSpPr>
        <p:spPr>
          <a:xfrm>
            <a:off x="3456300" y="2539775"/>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THEORY A</a:t>
            </a:r>
            <a:endParaRPr sz="1600" b="1">
              <a:solidFill>
                <a:schemeClr val="dk1"/>
              </a:solidFill>
              <a:latin typeface="Audiowide"/>
              <a:ea typeface="Audiowide"/>
              <a:cs typeface="Audiowide"/>
              <a:sym typeface="Audiowide"/>
            </a:endParaRPr>
          </a:p>
        </p:txBody>
      </p:sp>
      <p:sp>
        <p:nvSpPr>
          <p:cNvPr id="841" name="Google Shape;841;p44"/>
          <p:cNvSpPr txBox="1"/>
          <p:nvPr/>
        </p:nvSpPr>
        <p:spPr>
          <a:xfrm>
            <a:off x="3456300" y="2868875"/>
            <a:ext cx="2743200" cy="59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Venus has a beautiful name, but also high temperatures</a:t>
            </a:r>
            <a:endParaRPr>
              <a:solidFill>
                <a:schemeClr val="dk1"/>
              </a:solidFill>
              <a:latin typeface="Red Hat Text"/>
              <a:ea typeface="Red Hat Text"/>
              <a:cs typeface="Red Hat Text"/>
              <a:sym typeface="Red Hat Text"/>
            </a:endParaRPr>
          </a:p>
        </p:txBody>
      </p:sp>
      <p:sp>
        <p:nvSpPr>
          <p:cNvPr id="842" name="Google Shape;842;p44"/>
          <p:cNvSpPr txBox="1"/>
          <p:nvPr/>
        </p:nvSpPr>
        <p:spPr>
          <a:xfrm>
            <a:off x="3456300" y="3688475"/>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THEORY B</a:t>
            </a:r>
            <a:endParaRPr sz="1600" b="1">
              <a:solidFill>
                <a:schemeClr val="dk1"/>
              </a:solidFill>
              <a:latin typeface="Audiowide"/>
              <a:ea typeface="Audiowide"/>
              <a:cs typeface="Audiowide"/>
              <a:sym typeface="Audiowide"/>
            </a:endParaRPr>
          </a:p>
        </p:txBody>
      </p:sp>
      <p:sp>
        <p:nvSpPr>
          <p:cNvPr id="843" name="Google Shape;843;p44"/>
          <p:cNvSpPr txBox="1"/>
          <p:nvPr/>
        </p:nvSpPr>
        <p:spPr>
          <a:xfrm>
            <a:off x="3456300" y="4017575"/>
            <a:ext cx="2743200" cy="59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Despite being red, Mars is actually a cold place</a:t>
            </a:r>
            <a:endParaRPr>
              <a:solidFill>
                <a:schemeClr val="dk1"/>
              </a:solidFill>
              <a:latin typeface="Red Hat Text"/>
              <a:ea typeface="Red Hat Text"/>
              <a:cs typeface="Red Hat Text"/>
              <a:sym typeface="Red Hat Text"/>
            </a:endParaRPr>
          </a:p>
        </p:txBody>
      </p:sp>
      <p:cxnSp>
        <p:nvCxnSpPr>
          <p:cNvPr id="844" name="Google Shape;844;p44"/>
          <p:cNvCxnSpPr>
            <a:stCxn id="836" idx="2"/>
            <a:endCxn id="837" idx="0"/>
          </p:cNvCxnSpPr>
          <p:nvPr/>
        </p:nvCxnSpPr>
        <p:spPr>
          <a:xfrm rot="5400000">
            <a:off x="2613275" y="1139000"/>
            <a:ext cx="314700" cy="1371600"/>
          </a:xfrm>
          <a:prstGeom prst="bentConnector3">
            <a:avLst>
              <a:gd name="adj1" fmla="val 49988"/>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45" name="Google Shape;845;p44"/>
          <p:cNvCxnSpPr>
            <a:stCxn id="836" idx="2"/>
            <a:endCxn id="839" idx="0"/>
          </p:cNvCxnSpPr>
          <p:nvPr/>
        </p:nvCxnSpPr>
        <p:spPr>
          <a:xfrm rot="-5400000" flipH="1">
            <a:off x="3984875" y="1139000"/>
            <a:ext cx="314700" cy="1371600"/>
          </a:xfrm>
          <a:prstGeom prst="bentConnector3">
            <a:avLst>
              <a:gd name="adj1" fmla="val 49988"/>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sp>
        <p:nvSpPr>
          <p:cNvPr id="846" name="Google Shape;846;p44"/>
          <p:cNvSpPr txBox="1"/>
          <p:nvPr/>
        </p:nvSpPr>
        <p:spPr>
          <a:xfrm>
            <a:off x="6642475" y="2138500"/>
            <a:ext cx="17883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OUR FRAMEWORK</a:t>
            </a:r>
            <a:endParaRPr sz="1600" b="1">
              <a:solidFill>
                <a:schemeClr val="dk1"/>
              </a:solidFill>
              <a:latin typeface="Audiowide"/>
              <a:ea typeface="Audiowide"/>
              <a:cs typeface="Audiowide"/>
              <a:sym typeface="Audiowide"/>
            </a:endParaRPr>
          </a:p>
        </p:txBody>
      </p:sp>
      <p:sp>
        <p:nvSpPr>
          <p:cNvPr id="847" name="Google Shape;847;p44"/>
          <p:cNvSpPr txBox="1"/>
          <p:nvPr/>
        </p:nvSpPr>
        <p:spPr>
          <a:xfrm>
            <a:off x="6642475" y="2658875"/>
            <a:ext cx="1788300" cy="10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Neptune is the farthest planet from the Sun and the fourth-largest</a:t>
            </a:r>
            <a:endParaRPr>
              <a:solidFill>
                <a:schemeClr val="dk1"/>
              </a:solidFill>
              <a:latin typeface="Red Hat Text"/>
              <a:ea typeface="Red Hat Text"/>
              <a:cs typeface="Red Hat Text"/>
              <a:sym typeface="Red Hat Text"/>
            </a:endParaRPr>
          </a:p>
        </p:txBody>
      </p:sp>
      <p:cxnSp>
        <p:nvCxnSpPr>
          <p:cNvPr id="848" name="Google Shape;848;p44"/>
          <p:cNvCxnSpPr>
            <a:stCxn id="837" idx="2"/>
            <a:endCxn id="838" idx="0"/>
          </p:cNvCxnSpPr>
          <p:nvPr/>
        </p:nvCxnSpPr>
        <p:spPr>
          <a:xfrm rot="-5400000" flipH="1">
            <a:off x="1970826" y="2425175"/>
            <a:ext cx="228600" cy="600"/>
          </a:xfrm>
          <a:prstGeom prst="bentConnector3">
            <a:avLst>
              <a:gd name="adj1" fmla="val 50000"/>
            </a:avLst>
          </a:prstGeom>
          <a:noFill/>
          <a:ln w="19050" cap="flat" cmpd="sng">
            <a:solidFill>
              <a:schemeClr val="lt1"/>
            </a:solidFill>
            <a:prstDash val="solid"/>
            <a:round/>
            <a:headEnd type="none" w="med" len="med"/>
            <a:tailEnd type="none" w="med" len="med"/>
          </a:ln>
          <a:effectLst>
            <a:outerShdw blurRad="85725" algn="bl" rotWithShape="0">
              <a:schemeClr val="lt1">
                <a:alpha val="50000"/>
              </a:schemeClr>
            </a:outerShdw>
          </a:effectLst>
        </p:spPr>
      </p:cxnSp>
      <p:cxnSp>
        <p:nvCxnSpPr>
          <p:cNvPr id="849" name="Google Shape;849;p44"/>
          <p:cNvCxnSpPr>
            <a:stCxn id="839" idx="2"/>
            <a:endCxn id="840" idx="0"/>
          </p:cNvCxnSpPr>
          <p:nvPr/>
        </p:nvCxnSpPr>
        <p:spPr>
          <a:xfrm rot="-5400000" flipH="1">
            <a:off x="4713891" y="2425175"/>
            <a:ext cx="228600" cy="600"/>
          </a:xfrm>
          <a:prstGeom prst="bentConnector3">
            <a:avLst>
              <a:gd name="adj1" fmla="val 50000"/>
            </a:avLst>
          </a:prstGeom>
          <a:noFill/>
          <a:ln w="19050" cap="flat" cmpd="sng">
            <a:solidFill>
              <a:schemeClr val="lt1"/>
            </a:solidFill>
            <a:prstDash val="solid"/>
            <a:round/>
            <a:headEnd type="none" w="med" len="med"/>
            <a:tailEnd type="none" w="med" len="med"/>
          </a:ln>
          <a:effectLst>
            <a:outerShdw blurRad="85725" algn="bl" rotWithShape="0">
              <a:schemeClr val="lt1">
                <a:alpha val="50000"/>
              </a:schemeClr>
            </a:outerShdw>
          </a:effectLst>
        </p:spPr>
      </p:cxnSp>
      <p:cxnSp>
        <p:nvCxnSpPr>
          <p:cNvPr id="850" name="Google Shape;850;p44"/>
          <p:cNvCxnSpPr>
            <a:stCxn id="841" idx="2"/>
            <a:endCxn id="842" idx="0"/>
          </p:cNvCxnSpPr>
          <p:nvPr/>
        </p:nvCxnSpPr>
        <p:spPr>
          <a:xfrm rot="-5400000" flipH="1">
            <a:off x="4713900" y="3573875"/>
            <a:ext cx="228600" cy="600"/>
          </a:xfrm>
          <a:prstGeom prst="bentConnector3">
            <a:avLst>
              <a:gd name="adj1" fmla="val 50000"/>
            </a:avLst>
          </a:prstGeom>
          <a:noFill/>
          <a:ln w="19050" cap="flat" cmpd="sng">
            <a:solidFill>
              <a:schemeClr val="lt1"/>
            </a:solidFill>
            <a:prstDash val="solid"/>
            <a:round/>
            <a:headEnd type="none" w="med" len="med"/>
            <a:tailEnd type="none" w="med" len="med"/>
          </a:ln>
          <a:effectLst>
            <a:outerShdw blurRad="85725" algn="bl" rotWithShape="0">
              <a:schemeClr val="lt1">
                <a:alpha val="50000"/>
              </a:schemeClr>
            </a:outerShdw>
          </a:effectLst>
        </p:spPr>
      </p:cxnSp>
      <p:cxnSp>
        <p:nvCxnSpPr>
          <p:cNvPr id="851" name="Google Shape;851;p44"/>
          <p:cNvCxnSpPr>
            <a:stCxn id="836" idx="3"/>
            <a:endCxn id="843" idx="3"/>
          </p:cNvCxnSpPr>
          <p:nvPr/>
        </p:nvCxnSpPr>
        <p:spPr>
          <a:xfrm>
            <a:off x="6199625" y="1502900"/>
            <a:ext cx="600" cy="2810100"/>
          </a:xfrm>
          <a:prstGeom prst="bentConnector3">
            <a:avLst>
              <a:gd name="adj1" fmla="val 39687500"/>
            </a:avLst>
          </a:prstGeom>
          <a:noFill/>
          <a:ln w="19050" cap="flat" cmpd="sng">
            <a:solidFill>
              <a:schemeClr val="lt1"/>
            </a:solidFill>
            <a:prstDash val="solid"/>
            <a:round/>
            <a:headEnd type="oval" w="med" len="med"/>
            <a:tailEnd type="oval" w="med" len="med"/>
          </a:ln>
          <a:effectLst>
            <a:outerShdw blurRad="85725" algn="bl" rotWithShape="0">
              <a:schemeClr val="lt1">
                <a:alpha val="50000"/>
              </a:schemeClr>
            </a:outerShdw>
          </a:effectLst>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45"/>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SCHEDULE</a:t>
            </a:r>
            <a:endParaRPr/>
          </a:p>
        </p:txBody>
      </p:sp>
      <p:graphicFrame>
        <p:nvGraphicFramePr>
          <p:cNvPr id="857" name="Google Shape;857;p45"/>
          <p:cNvGraphicFramePr/>
          <p:nvPr/>
        </p:nvGraphicFramePr>
        <p:xfrm>
          <a:off x="713250" y="2554525"/>
          <a:ext cx="7717500" cy="1996380"/>
        </p:xfrm>
        <a:graphic>
          <a:graphicData uri="http://schemas.openxmlformats.org/drawingml/2006/table">
            <a:tbl>
              <a:tblPr>
                <a:noFill/>
                <a:tableStyleId>{149DF43C-38FB-4C02-9AFF-4DD2E05D38C6}</a:tableStyleId>
              </a:tblPr>
              <a:tblGrid>
                <a:gridCol w="1286250">
                  <a:extLst>
                    <a:ext uri="{9D8B030D-6E8A-4147-A177-3AD203B41FA5}">
                      <a16:colId xmlns:a16="http://schemas.microsoft.com/office/drawing/2014/main" val="20000"/>
                    </a:ext>
                  </a:extLst>
                </a:gridCol>
                <a:gridCol w="1286250">
                  <a:extLst>
                    <a:ext uri="{9D8B030D-6E8A-4147-A177-3AD203B41FA5}">
                      <a16:colId xmlns:a16="http://schemas.microsoft.com/office/drawing/2014/main" val="20001"/>
                    </a:ext>
                  </a:extLst>
                </a:gridCol>
                <a:gridCol w="1286250">
                  <a:extLst>
                    <a:ext uri="{9D8B030D-6E8A-4147-A177-3AD203B41FA5}">
                      <a16:colId xmlns:a16="http://schemas.microsoft.com/office/drawing/2014/main" val="20002"/>
                    </a:ext>
                  </a:extLst>
                </a:gridCol>
                <a:gridCol w="1286250">
                  <a:extLst>
                    <a:ext uri="{9D8B030D-6E8A-4147-A177-3AD203B41FA5}">
                      <a16:colId xmlns:a16="http://schemas.microsoft.com/office/drawing/2014/main" val="20003"/>
                    </a:ext>
                  </a:extLst>
                </a:gridCol>
                <a:gridCol w="1286250">
                  <a:extLst>
                    <a:ext uri="{9D8B030D-6E8A-4147-A177-3AD203B41FA5}">
                      <a16:colId xmlns:a16="http://schemas.microsoft.com/office/drawing/2014/main" val="20004"/>
                    </a:ext>
                  </a:extLst>
                </a:gridCol>
                <a:gridCol w="1286250">
                  <a:extLst>
                    <a:ext uri="{9D8B030D-6E8A-4147-A177-3AD203B41FA5}">
                      <a16:colId xmlns:a16="http://schemas.microsoft.com/office/drawing/2014/main" val="20005"/>
                    </a:ext>
                  </a:extLst>
                </a:gridCol>
              </a:tblGrid>
              <a:tr h="381000">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JAN</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FEB</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MAR</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APR</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MAY</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JUN</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TASK</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DESCRIPTION</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zh-TW"/>
                    </a:p>
                  </a:txBody>
                  <a:tcPr/>
                </a:tc>
                <a:tc gridSpan="2">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DATE</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zh-TW"/>
                    </a:p>
                  </a:txBody>
                  <a:tcPr/>
                </a:tc>
                <a:tc>
                  <a:txBody>
                    <a:bodyPr/>
                    <a:lstStyle/>
                    <a:p>
                      <a:pPr marL="0" lvl="0" indent="0" algn="l" rtl="0">
                        <a:spcBef>
                          <a:spcPts val="0"/>
                        </a:spcBef>
                        <a:spcAft>
                          <a:spcPts val="0"/>
                        </a:spcAft>
                        <a:buClr>
                          <a:schemeClr val="accent3"/>
                        </a:buClr>
                        <a:buSzPts val="1100"/>
                        <a:buFont typeface="Arial"/>
                        <a:buNone/>
                      </a:pPr>
                      <a:r>
                        <a:rPr lang="en" sz="1600" b="1">
                          <a:solidFill>
                            <a:schemeClr val="dk1"/>
                          </a:solidFill>
                          <a:latin typeface="Audiowide"/>
                          <a:ea typeface="Audiowide"/>
                          <a:cs typeface="Audiowide"/>
                          <a:sym typeface="Audiowide"/>
                        </a:rPr>
                        <a:t>STATUS</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Task A</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Mars is actually a very cold place</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zh-TW"/>
                    </a:p>
                  </a:txBody>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Jan 1 - Mar 15</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zh-TW"/>
                    </a:p>
                  </a:txBody>
                  <a:tcPr/>
                </a:tc>
                <a:tc>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Completed</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Clr>
                          <a:schemeClr val="accent3"/>
                        </a:buClr>
                        <a:buSzPts val="1100"/>
                        <a:buFont typeface="Arial"/>
                        <a:buNone/>
                      </a:pPr>
                      <a:r>
                        <a:rPr lang="en" sz="1200">
                          <a:solidFill>
                            <a:schemeClr val="dk1"/>
                          </a:solidFill>
                          <a:latin typeface="Red Hat Text"/>
                          <a:ea typeface="Red Hat Text"/>
                          <a:cs typeface="Red Hat Text"/>
                          <a:sym typeface="Red Hat Text"/>
                        </a:rPr>
                        <a:t>Task B</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Earth harbors life</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zh-TW"/>
                    </a:p>
                  </a:txBody>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Feb 1 - Apr 30</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zh-TW"/>
                    </a:p>
                  </a:txBody>
                  <a:tcPr/>
                </a:tc>
                <a:tc>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In progress</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Clr>
                          <a:schemeClr val="accent3"/>
                        </a:buClr>
                        <a:buSzPts val="1100"/>
                        <a:buFont typeface="Arial"/>
                        <a:buNone/>
                      </a:pPr>
                      <a:r>
                        <a:rPr lang="en" sz="1200">
                          <a:solidFill>
                            <a:schemeClr val="dk1"/>
                          </a:solidFill>
                          <a:latin typeface="Red Hat Text"/>
                          <a:ea typeface="Red Hat Text"/>
                          <a:cs typeface="Red Hat Text"/>
                          <a:sym typeface="Red Hat Text"/>
                        </a:rPr>
                        <a:t>Task C</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Venus has a beautiful name</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zh-TW"/>
                    </a:p>
                  </a:txBody>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May 15 - Jun 30</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zh-TW"/>
                    </a:p>
                  </a:txBody>
                  <a:tcPr/>
                </a:tc>
                <a:tc>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Delayed</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858" name="Google Shape;858;p45"/>
          <p:cNvGraphicFramePr/>
          <p:nvPr/>
        </p:nvGraphicFramePr>
        <p:xfrm>
          <a:off x="713200" y="1214675"/>
          <a:ext cx="7717500" cy="1142850"/>
        </p:xfrm>
        <a:graphic>
          <a:graphicData uri="http://schemas.openxmlformats.org/drawingml/2006/table">
            <a:tbl>
              <a:tblPr>
                <a:noFill/>
                <a:tableStyleId>{149DF43C-38FB-4C02-9AFF-4DD2E05D38C6}</a:tableStyleId>
              </a:tblPr>
              <a:tblGrid>
                <a:gridCol w="1286250">
                  <a:extLst>
                    <a:ext uri="{9D8B030D-6E8A-4147-A177-3AD203B41FA5}">
                      <a16:colId xmlns:a16="http://schemas.microsoft.com/office/drawing/2014/main" val="20000"/>
                    </a:ext>
                  </a:extLst>
                </a:gridCol>
                <a:gridCol w="1286250">
                  <a:extLst>
                    <a:ext uri="{9D8B030D-6E8A-4147-A177-3AD203B41FA5}">
                      <a16:colId xmlns:a16="http://schemas.microsoft.com/office/drawing/2014/main" val="20001"/>
                    </a:ext>
                  </a:extLst>
                </a:gridCol>
                <a:gridCol w="1286250">
                  <a:extLst>
                    <a:ext uri="{9D8B030D-6E8A-4147-A177-3AD203B41FA5}">
                      <a16:colId xmlns:a16="http://schemas.microsoft.com/office/drawing/2014/main" val="20002"/>
                    </a:ext>
                  </a:extLst>
                </a:gridCol>
                <a:gridCol w="1286250">
                  <a:extLst>
                    <a:ext uri="{9D8B030D-6E8A-4147-A177-3AD203B41FA5}">
                      <a16:colId xmlns:a16="http://schemas.microsoft.com/office/drawing/2014/main" val="20003"/>
                    </a:ext>
                  </a:extLst>
                </a:gridCol>
                <a:gridCol w="1286250">
                  <a:extLst>
                    <a:ext uri="{9D8B030D-6E8A-4147-A177-3AD203B41FA5}">
                      <a16:colId xmlns:a16="http://schemas.microsoft.com/office/drawing/2014/main" val="20004"/>
                    </a:ext>
                  </a:extLst>
                </a:gridCol>
                <a:gridCol w="1286250">
                  <a:extLst>
                    <a:ext uri="{9D8B030D-6E8A-4147-A177-3AD203B41FA5}">
                      <a16:colId xmlns:a16="http://schemas.microsoft.com/office/drawing/2014/main" val="20005"/>
                    </a:ext>
                  </a:extLst>
                </a:gridCol>
              </a:tblGrid>
              <a:tr h="1142850">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859" name="Google Shape;859;p45"/>
          <p:cNvSpPr txBox="1"/>
          <p:nvPr/>
        </p:nvSpPr>
        <p:spPr>
          <a:xfrm>
            <a:off x="713225" y="1214675"/>
            <a:ext cx="2995800" cy="1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udiowide"/>
                <a:ea typeface="Audiowide"/>
                <a:cs typeface="Audiowide"/>
                <a:sym typeface="Audiowide"/>
              </a:rPr>
              <a:t>TASK A</a:t>
            </a:r>
            <a:endParaRPr sz="1200" b="1">
              <a:solidFill>
                <a:schemeClr val="dk1"/>
              </a:solidFill>
              <a:latin typeface="Audiowide"/>
              <a:ea typeface="Audiowide"/>
              <a:cs typeface="Audiowide"/>
              <a:sym typeface="Audiowide"/>
            </a:endParaRPr>
          </a:p>
        </p:txBody>
      </p:sp>
      <p:sp>
        <p:nvSpPr>
          <p:cNvPr id="860" name="Google Shape;860;p45"/>
          <p:cNvSpPr txBox="1"/>
          <p:nvPr/>
        </p:nvSpPr>
        <p:spPr>
          <a:xfrm>
            <a:off x="713225" y="1405124"/>
            <a:ext cx="29958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2"/>
                </a:solidFill>
                <a:latin typeface="Red Hat Text"/>
                <a:ea typeface="Red Hat Text"/>
                <a:cs typeface="Red Hat Text"/>
                <a:sym typeface="Red Hat Text"/>
              </a:rPr>
              <a:t>Mars is a cold planet</a:t>
            </a:r>
            <a:endParaRPr sz="1200">
              <a:solidFill>
                <a:schemeClr val="accent2"/>
              </a:solidFill>
              <a:latin typeface="Red Hat Text"/>
              <a:ea typeface="Red Hat Text"/>
              <a:cs typeface="Red Hat Text"/>
              <a:sym typeface="Red Hat Text"/>
            </a:endParaRPr>
          </a:p>
        </p:txBody>
      </p:sp>
      <p:sp>
        <p:nvSpPr>
          <p:cNvPr id="861" name="Google Shape;861;p45"/>
          <p:cNvSpPr txBox="1"/>
          <p:nvPr/>
        </p:nvSpPr>
        <p:spPr>
          <a:xfrm>
            <a:off x="1999450" y="1595625"/>
            <a:ext cx="2995800" cy="1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udiowide"/>
                <a:ea typeface="Audiowide"/>
                <a:cs typeface="Audiowide"/>
                <a:sym typeface="Audiowide"/>
              </a:rPr>
              <a:t>TASK B</a:t>
            </a:r>
            <a:endParaRPr sz="1200" b="1">
              <a:solidFill>
                <a:schemeClr val="dk1"/>
              </a:solidFill>
              <a:latin typeface="Audiowide"/>
              <a:ea typeface="Audiowide"/>
              <a:cs typeface="Audiowide"/>
              <a:sym typeface="Audiowide"/>
            </a:endParaRPr>
          </a:p>
        </p:txBody>
      </p:sp>
      <p:sp>
        <p:nvSpPr>
          <p:cNvPr id="862" name="Google Shape;862;p45"/>
          <p:cNvSpPr txBox="1"/>
          <p:nvPr/>
        </p:nvSpPr>
        <p:spPr>
          <a:xfrm>
            <a:off x="1999450" y="1786074"/>
            <a:ext cx="29958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2"/>
                </a:solidFill>
                <a:latin typeface="Red Hat Text"/>
                <a:ea typeface="Red Hat Text"/>
                <a:cs typeface="Red Hat Text"/>
                <a:sym typeface="Red Hat Text"/>
              </a:rPr>
              <a:t>Jupiter is a gas giant</a:t>
            </a:r>
            <a:endParaRPr sz="1200">
              <a:solidFill>
                <a:schemeClr val="accent2"/>
              </a:solidFill>
              <a:latin typeface="Red Hat Text"/>
              <a:ea typeface="Red Hat Text"/>
              <a:cs typeface="Red Hat Text"/>
              <a:sym typeface="Red Hat Text"/>
            </a:endParaRPr>
          </a:p>
        </p:txBody>
      </p:sp>
      <p:sp>
        <p:nvSpPr>
          <p:cNvPr id="863" name="Google Shape;863;p45"/>
          <p:cNvSpPr txBox="1"/>
          <p:nvPr/>
        </p:nvSpPr>
        <p:spPr>
          <a:xfrm>
            <a:off x="5858250" y="1976575"/>
            <a:ext cx="2572500" cy="1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udiowide"/>
                <a:ea typeface="Audiowide"/>
                <a:cs typeface="Audiowide"/>
                <a:sym typeface="Audiowide"/>
              </a:rPr>
              <a:t>TASK C</a:t>
            </a:r>
            <a:endParaRPr sz="1200" b="1">
              <a:solidFill>
                <a:schemeClr val="dk1"/>
              </a:solidFill>
              <a:latin typeface="Audiowide"/>
              <a:ea typeface="Audiowide"/>
              <a:cs typeface="Audiowide"/>
              <a:sym typeface="Audiowide"/>
            </a:endParaRPr>
          </a:p>
        </p:txBody>
      </p:sp>
      <p:sp>
        <p:nvSpPr>
          <p:cNvPr id="864" name="Google Shape;864;p45"/>
          <p:cNvSpPr txBox="1"/>
          <p:nvPr/>
        </p:nvSpPr>
        <p:spPr>
          <a:xfrm>
            <a:off x="5858250" y="2167025"/>
            <a:ext cx="2572500" cy="19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2"/>
                </a:solidFill>
                <a:latin typeface="Red Hat Text"/>
                <a:ea typeface="Red Hat Text"/>
                <a:cs typeface="Red Hat Text"/>
                <a:sym typeface="Red Hat Text"/>
              </a:rPr>
              <a:t>Saturn is the ringed planet</a:t>
            </a:r>
            <a:endParaRPr sz="1200">
              <a:solidFill>
                <a:schemeClr val="accent2"/>
              </a:solidFill>
              <a:latin typeface="Red Hat Text"/>
              <a:ea typeface="Red Hat Text"/>
              <a:cs typeface="Red Hat Text"/>
              <a:sym typeface="Red Hat Tex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p4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METHODOLOGY</a:t>
            </a:r>
            <a:endParaRPr/>
          </a:p>
        </p:txBody>
      </p:sp>
      <p:sp>
        <p:nvSpPr>
          <p:cNvPr id="870" name="Google Shape;870;p46"/>
          <p:cNvSpPr txBox="1"/>
          <p:nvPr/>
        </p:nvSpPr>
        <p:spPr>
          <a:xfrm>
            <a:off x="713223" y="2715025"/>
            <a:ext cx="18642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MERCURY</a:t>
            </a:r>
            <a:endParaRPr sz="2200" b="1">
              <a:solidFill>
                <a:schemeClr val="dk1"/>
              </a:solidFill>
              <a:latin typeface="Audiowide"/>
              <a:ea typeface="Audiowide"/>
              <a:cs typeface="Audiowide"/>
              <a:sym typeface="Audiowide"/>
            </a:endParaRPr>
          </a:p>
        </p:txBody>
      </p:sp>
      <p:sp>
        <p:nvSpPr>
          <p:cNvPr id="871" name="Google Shape;871;p46"/>
          <p:cNvSpPr/>
          <p:nvPr/>
        </p:nvSpPr>
        <p:spPr>
          <a:xfrm>
            <a:off x="2946470" y="1273413"/>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6"/>
          <p:cNvSpPr/>
          <p:nvPr/>
        </p:nvSpPr>
        <p:spPr>
          <a:xfrm>
            <a:off x="3149763" y="1506059"/>
            <a:ext cx="325413" cy="266707"/>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6"/>
          <p:cNvSpPr txBox="1"/>
          <p:nvPr/>
        </p:nvSpPr>
        <p:spPr>
          <a:xfrm>
            <a:off x="3845125" y="1474875"/>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TYPE OF DATA</a:t>
            </a:r>
            <a:endParaRPr sz="1600" b="1">
              <a:solidFill>
                <a:schemeClr val="dk1"/>
              </a:solidFill>
              <a:latin typeface="Audiowide"/>
              <a:ea typeface="Audiowide"/>
              <a:cs typeface="Audiowide"/>
              <a:sym typeface="Audiowide"/>
            </a:endParaRPr>
          </a:p>
        </p:txBody>
      </p:sp>
      <p:sp>
        <p:nvSpPr>
          <p:cNvPr id="874" name="Google Shape;874;p46"/>
          <p:cNvSpPr txBox="1"/>
          <p:nvPr/>
        </p:nvSpPr>
        <p:spPr>
          <a:xfrm>
            <a:off x="6566575" y="1340613"/>
            <a:ext cx="1864200" cy="59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Venus is the second planet from the Sun</a:t>
            </a:r>
            <a:endParaRPr>
              <a:solidFill>
                <a:schemeClr val="dk1"/>
              </a:solidFill>
              <a:latin typeface="Red Hat Text"/>
              <a:ea typeface="Red Hat Text"/>
              <a:cs typeface="Red Hat Text"/>
              <a:sym typeface="Red Hat Text"/>
            </a:endParaRPr>
          </a:p>
        </p:txBody>
      </p:sp>
      <p:sp>
        <p:nvSpPr>
          <p:cNvPr id="875" name="Google Shape;875;p46"/>
          <p:cNvSpPr/>
          <p:nvPr/>
        </p:nvSpPr>
        <p:spPr>
          <a:xfrm>
            <a:off x="2946470" y="2100188"/>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6"/>
          <p:cNvSpPr txBox="1"/>
          <p:nvPr/>
        </p:nvSpPr>
        <p:spPr>
          <a:xfrm>
            <a:off x="3845125" y="2301650"/>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MOTIVES</a:t>
            </a:r>
            <a:endParaRPr sz="1600" b="1">
              <a:solidFill>
                <a:schemeClr val="dk1"/>
              </a:solidFill>
              <a:latin typeface="Audiowide"/>
              <a:ea typeface="Audiowide"/>
              <a:cs typeface="Audiowide"/>
              <a:sym typeface="Audiowide"/>
            </a:endParaRPr>
          </a:p>
        </p:txBody>
      </p:sp>
      <p:sp>
        <p:nvSpPr>
          <p:cNvPr id="877" name="Google Shape;877;p46"/>
          <p:cNvSpPr txBox="1"/>
          <p:nvPr/>
        </p:nvSpPr>
        <p:spPr>
          <a:xfrm>
            <a:off x="6566575" y="2167388"/>
            <a:ext cx="1864200" cy="59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Jupiter is the biggest planet of them all</a:t>
            </a:r>
            <a:endParaRPr>
              <a:solidFill>
                <a:schemeClr val="dk1"/>
              </a:solidFill>
              <a:latin typeface="Red Hat Text"/>
              <a:ea typeface="Red Hat Text"/>
              <a:cs typeface="Red Hat Text"/>
              <a:sym typeface="Red Hat Text"/>
            </a:endParaRPr>
          </a:p>
        </p:txBody>
      </p:sp>
      <p:sp>
        <p:nvSpPr>
          <p:cNvPr id="878" name="Google Shape;878;p46"/>
          <p:cNvSpPr/>
          <p:nvPr/>
        </p:nvSpPr>
        <p:spPr>
          <a:xfrm>
            <a:off x="2946470" y="2926963"/>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6"/>
          <p:cNvSpPr txBox="1"/>
          <p:nvPr/>
        </p:nvSpPr>
        <p:spPr>
          <a:xfrm>
            <a:off x="3845125" y="3128425"/>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DATA COLLECTION</a:t>
            </a:r>
            <a:endParaRPr sz="1600" b="1">
              <a:solidFill>
                <a:schemeClr val="dk1"/>
              </a:solidFill>
              <a:latin typeface="Audiowide"/>
              <a:ea typeface="Audiowide"/>
              <a:cs typeface="Audiowide"/>
              <a:sym typeface="Audiowide"/>
            </a:endParaRPr>
          </a:p>
        </p:txBody>
      </p:sp>
      <p:sp>
        <p:nvSpPr>
          <p:cNvPr id="880" name="Google Shape;880;p46"/>
          <p:cNvSpPr txBox="1"/>
          <p:nvPr/>
        </p:nvSpPr>
        <p:spPr>
          <a:xfrm>
            <a:off x="6566575" y="2994163"/>
            <a:ext cx="1864200" cy="59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Despite being red, Mars is a cold place</a:t>
            </a:r>
            <a:endParaRPr>
              <a:solidFill>
                <a:schemeClr val="dk1"/>
              </a:solidFill>
              <a:latin typeface="Red Hat Text"/>
              <a:ea typeface="Red Hat Text"/>
              <a:cs typeface="Red Hat Text"/>
              <a:sym typeface="Red Hat Text"/>
            </a:endParaRPr>
          </a:p>
        </p:txBody>
      </p:sp>
      <p:sp>
        <p:nvSpPr>
          <p:cNvPr id="881" name="Google Shape;881;p46"/>
          <p:cNvSpPr/>
          <p:nvPr/>
        </p:nvSpPr>
        <p:spPr>
          <a:xfrm>
            <a:off x="2946470" y="3753738"/>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6"/>
          <p:cNvSpPr txBox="1"/>
          <p:nvPr/>
        </p:nvSpPr>
        <p:spPr>
          <a:xfrm>
            <a:off x="3845125" y="3955200"/>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SPECIFIC SAMPLING</a:t>
            </a:r>
            <a:endParaRPr sz="1600" b="1">
              <a:solidFill>
                <a:schemeClr val="dk1"/>
              </a:solidFill>
              <a:latin typeface="Audiowide"/>
              <a:ea typeface="Audiowide"/>
              <a:cs typeface="Audiowide"/>
              <a:sym typeface="Audiowide"/>
            </a:endParaRPr>
          </a:p>
        </p:txBody>
      </p:sp>
      <p:sp>
        <p:nvSpPr>
          <p:cNvPr id="883" name="Google Shape;883;p46"/>
          <p:cNvSpPr txBox="1"/>
          <p:nvPr/>
        </p:nvSpPr>
        <p:spPr>
          <a:xfrm>
            <a:off x="6566575" y="3820938"/>
            <a:ext cx="1864200" cy="59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Saturn is a gas giant and has several rings</a:t>
            </a:r>
            <a:endParaRPr>
              <a:solidFill>
                <a:schemeClr val="dk1"/>
              </a:solidFill>
              <a:latin typeface="Red Hat Text"/>
              <a:ea typeface="Red Hat Text"/>
              <a:cs typeface="Red Hat Text"/>
              <a:sym typeface="Red Hat Text"/>
            </a:endParaRPr>
          </a:p>
        </p:txBody>
      </p:sp>
      <p:cxnSp>
        <p:nvCxnSpPr>
          <p:cNvPr id="884" name="Google Shape;884;p46"/>
          <p:cNvCxnSpPr>
            <a:stCxn id="870" idx="3"/>
            <a:endCxn id="871" idx="2"/>
          </p:cNvCxnSpPr>
          <p:nvPr/>
        </p:nvCxnSpPr>
        <p:spPr>
          <a:xfrm rot="10800000" flipH="1">
            <a:off x="2577423" y="1639375"/>
            <a:ext cx="369000" cy="1240200"/>
          </a:xfrm>
          <a:prstGeom prst="bentConnector3">
            <a:avLst>
              <a:gd name="adj1" fmla="val 50006"/>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85" name="Google Shape;885;p46"/>
          <p:cNvCxnSpPr>
            <a:stCxn id="870" idx="3"/>
            <a:endCxn id="875" idx="2"/>
          </p:cNvCxnSpPr>
          <p:nvPr/>
        </p:nvCxnSpPr>
        <p:spPr>
          <a:xfrm rot="10800000" flipH="1">
            <a:off x="2577423" y="2466175"/>
            <a:ext cx="369000" cy="413400"/>
          </a:xfrm>
          <a:prstGeom prst="bentConnector3">
            <a:avLst>
              <a:gd name="adj1" fmla="val 50006"/>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86" name="Google Shape;886;p46"/>
          <p:cNvCxnSpPr>
            <a:stCxn id="870" idx="3"/>
            <a:endCxn id="878" idx="2"/>
          </p:cNvCxnSpPr>
          <p:nvPr/>
        </p:nvCxnSpPr>
        <p:spPr>
          <a:xfrm>
            <a:off x="2577423" y="2879575"/>
            <a:ext cx="369000" cy="413400"/>
          </a:xfrm>
          <a:prstGeom prst="bentConnector3">
            <a:avLst>
              <a:gd name="adj1" fmla="val 50006"/>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87" name="Google Shape;887;p46"/>
          <p:cNvCxnSpPr>
            <a:stCxn id="870" idx="3"/>
            <a:endCxn id="881" idx="2"/>
          </p:cNvCxnSpPr>
          <p:nvPr/>
        </p:nvCxnSpPr>
        <p:spPr>
          <a:xfrm>
            <a:off x="2577423" y="2879575"/>
            <a:ext cx="369000" cy="1240200"/>
          </a:xfrm>
          <a:prstGeom prst="bentConnector3">
            <a:avLst>
              <a:gd name="adj1" fmla="val 50006"/>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sp>
        <p:nvSpPr>
          <p:cNvPr id="888" name="Google Shape;888;p46"/>
          <p:cNvSpPr/>
          <p:nvPr/>
        </p:nvSpPr>
        <p:spPr>
          <a:xfrm>
            <a:off x="3178077" y="2332556"/>
            <a:ext cx="268786" cy="267264"/>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46"/>
          <p:cNvGrpSpPr/>
          <p:nvPr/>
        </p:nvGrpSpPr>
        <p:grpSpPr>
          <a:xfrm>
            <a:off x="3178077" y="3957935"/>
            <a:ext cx="268785" cy="323605"/>
            <a:chOff x="7576605" y="1983877"/>
            <a:chExt cx="276698" cy="333133"/>
          </a:xfrm>
        </p:grpSpPr>
        <p:sp>
          <p:nvSpPr>
            <p:cNvPr id="890" name="Google Shape;890;p4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46"/>
          <p:cNvGrpSpPr/>
          <p:nvPr/>
        </p:nvGrpSpPr>
        <p:grpSpPr>
          <a:xfrm>
            <a:off x="3149766" y="3168242"/>
            <a:ext cx="325407" cy="249442"/>
            <a:chOff x="2567841" y="1994124"/>
            <a:chExt cx="399812" cy="306477"/>
          </a:xfrm>
        </p:grpSpPr>
        <p:sp>
          <p:nvSpPr>
            <p:cNvPr id="893" name="Google Shape;893;p46"/>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6"/>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6"/>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6"/>
          <p:cNvGrpSpPr/>
          <p:nvPr/>
        </p:nvGrpSpPr>
        <p:grpSpPr>
          <a:xfrm>
            <a:off x="7242807" y="-580125"/>
            <a:ext cx="1537099" cy="1691580"/>
            <a:chOff x="1430525" y="238150"/>
            <a:chExt cx="4755875" cy="5233850"/>
          </a:xfrm>
        </p:grpSpPr>
        <p:sp>
          <p:nvSpPr>
            <p:cNvPr id="897" name="Google Shape;897;p46"/>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6"/>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99" name="Google Shape;899;p46"/>
          <p:cNvCxnSpPr/>
          <p:nvPr/>
        </p:nvCxnSpPr>
        <p:spPr>
          <a:xfrm>
            <a:off x="6095175" y="5674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47"/>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TIMELINE</a:t>
            </a:r>
            <a:endParaRPr/>
          </a:p>
        </p:txBody>
      </p:sp>
      <p:sp>
        <p:nvSpPr>
          <p:cNvPr id="905" name="Google Shape;905;p47"/>
          <p:cNvSpPr/>
          <p:nvPr/>
        </p:nvSpPr>
        <p:spPr>
          <a:xfrm>
            <a:off x="820847" y="1711075"/>
            <a:ext cx="468976"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906" name="Google Shape;906;p47"/>
          <p:cNvSpPr txBox="1"/>
          <p:nvPr/>
        </p:nvSpPr>
        <p:spPr>
          <a:xfrm>
            <a:off x="713225"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VENUS</a:t>
            </a:r>
            <a:endParaRPr sz="2200" b="1">
              <a:solidFill>
                <a:schemeClr val="dk1"/>
              </a:solidFill>
              <a:latin typeface="Audiowide"/>
              <a:ea typeface="Audiowide"/>
              <a:cs typeface="Audiowide"/>
              <a:sym typeface="Audiowide"/>
            </a:endParaRPr>
          </a:p>
        </p:txBody>
      </p:sp>
      <p:sp>
        <p:nvSpPr>
          <p:cNvPr id="907" name="Google Shape;907;p47"/>
          <p:cNvSpPr txBox="1"/>
          <p:nvPr/>
        </p:nvSpPr>
        <p:spPr>
          <a:xfrm>
            <a:off x="713225"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Venus is the second planet from the Sun</a:t>
            </a:r>
            <a:endParaRPr>
              <a:solidFill>
                <a:schemeClr val="dk1"/>
              </a:solidFill>
              <a:latin typeface="Red Hat Text"/>
              <a:ea typeface="Red Hat Text"/>
              <a:cs typeface="Red Hat Text"/>
              <a:sym typeface="Red Hat Text"/>
            </a:endParaRPr>
          </a:p>
        </p:txBody>
      </p:sp>
      <p:cxnSp>
        <p:nvCxnSpPr>
          <p:cNvPr id="908" name="Google Shape;908;p47"/>
          <p:cNvCxnSpPr>
            <a:stCxn id="909" idx="6"/>
            <a:endCxn id="910" idx="2"/>
          </p:cNvCxnSpPr>
          <p:nvPr/>
        </p:nvCxnSpPr>
        <p:spPr>
          <a:xfrm>
            <a:off x="982850"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algn="bl" rotWithShape="0">
              <a:schemeClr val="dk2">
                <a:alpha val="50000"/>
              </a:schemeClr>
            </a:outerShdw>
          </a:effectLst>
        </p:spPr>
      </p:cxnSp>
      <p:sp>
        <p:nvSpPr>
          <p:cNvPr id="911" name="Google Shape;911;p47"/>
          <p:cNvSpPr txBox="1"/>
          <p:nvPr/>
        </p:nvSpPr>
        <p:spPr>
          <a:xfrm>
            <a:off x="26425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JUPITER</a:t>
            </a:r>
            <a:endParaRPr sz="2200" b="1">
              <a:solidFill>
                <a:schemeClr val="dk1"/>
              </a:solidFill>
              <a:latin typeface="Audiowide"/>
              <a:ea typeface="Audiowide"/>
              <a:cs typeface="Audiowide"/>
              <a:sym typeface="Audiowide"/>
            </a:endParaRPr>
          </a:p>
        </p:txBody>
      </p:sp>
      <p:sp>
        <p:nvSpPr>
          <p:cNvPr id="912" name="Google Shape;912;p47"/>
          <p:cNvSpPr txBox="1"/>
          <p:nvPr/>
        </p:nvSpPr>
        <p:spPr>
          <a:xfrm>
            <a:off x="2642516"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It’s the biggest planet in the Solar System</a:t>
            </a:r>
            <a:endParaRPr>
              <a:solidFill>
                <a:schemeClr val="dk1"/>
              </a:solidFill>
              <a:latin typeface="Red Hat Text"/>
              <a:ea typeface="Red Hat Text"/>
              <a:cs typeface="Red Hat Text"/>
              <a:sym typeface="Red Hat Text"/>
            </a:endParaRPr>
          </a:p>
        </p:txBody>
      </p:sp>
      <p:sp>
        <p:nvSpPr>
          <p:cNvPr id="913" name="Google Shape;913;p47"/>
          <p:cNvSpPr/>
          <p:nvPr/>
        </p:nvSpPr>
        <p:spPr>
          <a:xfrm>
            <a:off x="2748097" y="1711075"/>
            <a:ext cx="638285"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914" name="Google Shape;914;p47"/>
          <p:cNvSpPr txBox="1"/>
          <p:nvPr/>
        </p:nvSpPr>
        <p:spPr>
          <a:xfrm>
            <a:off x="45718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MARS</a:t>
            </a:r>
            <a:endParaRPr sz="2200" b="1">
              <a:solidFill>
                <a:schemeClr val="dk1"/>
              </a:solidFill>
              <a:latin typeface="Audiowide"/>
              <a:ea typeface="Audiowide"/>
              <a:cs typeface="Audiowide"/>
              <a:sym typeface="Audiowide"/>
            </a:endParaRPr>
          </a:p>
        </p:txBody>
      </p:sp>
      <p:sp>
        <p:nvSpPr>
          <p:cNvPr id="915" name="Google Shape;915;p47"/>
          <p:cNvSpPr txBox="1"/>
          <p:nvPr/>
        </p:nvSpPr>
        <p:spPr>
          <a:xfrm>
            <a:off x="4571819"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Despite being red, Mars is a cold place</a:t>
            </a:r>
            <a:endParaRPr>
              <a:solidFill>
                <a:schemeClr val="dk1"/>
              </a:solidFill>
              <a:latin typeface="Red Hat Text"/>
              <a:ea typeface="Red Hat Text"/>
              <a:cs typeface="Red Hat Text"/>
              <a:sym typeface="Red Hat Text"/>
            </a:endParaRPr>
          </a:p>
        </p:txBody>
      </p:sp>
      <p:sp>
        <p:nvSpPr>
          <p:cNvPr id="916" name="Google Shape;916;p47"/>
          <p:cNvSpPr/>
          <p:nvPr/>
        </p:nvSpPr>
        <p:spPr>
          <a:xfrm>
            <a:off x="4677397" y="1711075"/>
            <a:ext cx="620797"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917" name="Google Shape;917;p47"/>
          <p:cNvSpPr txBox="1"/>
          <p:nvPr/>
        </p:nvSpPr>
        <p:spPr>
          <a:xfrm>
            <a:off x="65011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SATURN</a:t>
            </a:r>
            <a:endParaRPr sz="2200" b="1">
              <a:solidFill>
                <a:schemeClr val="dk1"/>
              </a:solidFill>
              <a:latin typeface="Audiowide"/>
              <a:ea typeface="Audiowide"/>
              <a:cs typeface="Audiowide"/>
              <a:sym typeface="Audiowide"/>
            </a:endParaRPr>
          </a:p>
        </p:txBody>
      </p:sp>
      <p:sp>
        <p:nvSpPr>
          <p:cNvPr id="918" name="Google Shape;918;p47"/>
          <p:cNvSpPr txBox="1"/>
          <p:nvPr/>
        </p:nvSpPr>
        <p:spPr>
          <a:xfrm>
            <a:off x="6501122"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Saturn is a gas giant and has several rings</a:t>
            </a:r>
            <a:endParaRPr>
              <a:solidFill>
                <a:schemeClr val="dk1"/>
              </a:solidFill>
              <a:latin typeface="Red Hat Text"/>
              <a:ea typeface="Red Hat Text"/>
              <a:cs typeface="Red Hat Text"/>
              <a:sym typeface="Red Hat Text"/>
            </a:endParaRPr>
          </a:p>
        </p:txBody>
      </p:sp>
      <p:sp>
        <p:nvSpPr>
          <p:cNvPr id="919" name="Google Shape;919;p47"/>
          <p:cNvSpPr/>
          <p:nvPr/>
        </p:nvSpPr>
        <p:spPr>
          <a:xfrm>
            <a:off x="6606697" y="1711075"/>
            <a:ext cx="638682"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04</a:t>
            </a:r>
          </a:p>
        </p:txBody>
      </p:sp>
      <p:sp>
        <p:nvSpPr>
          <p:cNvPr id="909" name="Google Shape;909;p47"/>
          <p:cNvSpPr/>
          <p:nvPr/>
        </p:nvSpPr>
        <p:spPr>
          <a:xfrm>
            <a:off x="82085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274810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467535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660260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 name="Google Shape;922;p47"/>
          <p:cNvCxnSpPr>
            <a:stCxn id="910" idx="6"/>
            <a:endCxn id="920" idx="2"/>
          </p:cNvCxnSpPr>
          <p:nvPr/>
        </p:nvCxnSpPr>
        <p:spPr>
          <a:xfrm>
            <a:off x="2910100"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923" name="Google Shape;923;p47"/>
          <p:cNvCxnSpPr>
            <a:stCxn id="920" idx="6"/>
            <a:endCxn id="921" idx="2"/>
          </p:cNvCxnSpPr>
          <p:nvPr/>
        </p:nvCxnSpPr>
        <p:spPr>
          <a:xfrm>
            <a:off x="4837350"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924" name="Google Shape;924;p47"/>
          <p:cNvCxnSpPr>
            <a:stCxn id="921" idx="6"/>
          </p:cNvCxnSpPr>
          <p:nvPr/>
        </p:nvCxnSpPr>
        <p:spPr>
          <a:xfrm>
            <a:off x="6764600" y="2571750"/>
            <a:ext cx="15708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6"/>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zh-TW" altLang="en-US" dirty="0"/>
              <a:t>密碼學概觀</a:t>
            </a:r>
            <a:endParaRPr dirty="0"/>
          </a:p>
        </p:txBody>
      </p:sp>
      <p:sp>
        <p:nvSpPr>
          <p:cNvPr id="452" name="Google Shape;452;p36"/>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enter a subtitle here if you need it</a:t>
            </a:r>
            <a:endParaRPr/>
          </a:p>
        </p:txBody>
      </p:sp>
      <p:cxnSp>
        <p:nvCxnSpPr>
          <p:cNvPr id="453" name="Google Shape;453;p36"/>
          <p:cNvCxnSpPr/>
          <p:nvPr/>
        </p:nvCxnSpPr>
        <p:spPr>
          <a:xfrm>
            <a:off x="4572000" y="297935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454" name="Google Shape;454;p36"/>
          <p:cNvSpPr/>
          <p:nvPr/>
        </p:nvSpPr>
        <p:spPr>
          <a:xfrm>
            <a:off x="4683700" y="878125"/>
            <a:ext cx="737751" cy="46390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4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MAP</a:t>
            </a:r>
            <a:endParaRPr/>
          </a:p>
        </p:txBody>
      </p:sp>
      <p:grpSp>
        <p:nvGrpSpPr>
          <p:cNvPr id="930" name="Google Shape;930;p48"/>
          <p:cNvGrpSpPr/>
          <p:nvPr/>
        </p:nvGrpSpPr>
        <p:grpSpPr>
          <a:xfrm>
            <a:off x="3341889" y="1395684"/>
            <a:ext cx="5088895" cy="2711420"/>
            <a:chOff x="233350" y="949250"/>
            <a:chExt cx="7137300" cy="3802300"/>
          </a:xfrm>
        </p:grpSpPr>
        <p:sp>
          <p:nvSpPr>
            <p:cNvPr id="931" name="Google Shape;931;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48"/>
          <p:cNvSpPr/>
          <p:nvPr/>
        </p:nvSpPr>
        <p:spPr>
          <a:xfrm>
            <a:off x="713228" y="183495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rgbClr val="FADD5C">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8"/>
          <p:cNvSpPr txBox="1"/>
          <p:nvPr/>
        </p:nvSpPr>
        <p:spPr>
          <a:xfrm>
            <a:off x="713271" y="2981800"/>
            <a:ext cx="3086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VENUS</a:t>
            </a:r>
            <a:endParaRPr sz="2200" b="1">
              <a:solidFill>
                <a:schemeClr val="dk1"/>
              </a:solidFill>
              <a:latin typeface="Audiowide"/>
              <a:ea typeface="Audiowide"/>
              <a:cs typeface="Audiowide"/>
              <a:sym typeface="Audiowide"/>
            </a:endParaRPr>
          </a:p>
        </p:txBody>
      </p:sp>
      <p:sp>
        <p:nvSpPr>
          <p:cNvPr id="984" name="Google Shape;984;p48"/>
          <p:cNvSpPr txBox="1"/>
          <p:nvPr/>
        </p:nvSpPr>
        <p:spPr>
          <a:xfrm>
            <a:off x="713250" y="3310900"/>
            <a:ext cx="3086700" cy="7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Venus has a beautiful name and is the second planet from the Sun. It’s hot and has a poisonous atmosphere</a:t>
            </a:r>
            <a:endParaRPr>
              <a:solidFill>
                <a:schemeClr val="dk1"/>
              </a:solidFill>
              <a:latin typeface="Red Hat Text"/>
              <a:ea typeface="Red Hat Text"/>
              <a:cs typeface="Red Hat Text"/>
              <a:sym typeface="Red Hat Text"/>
            </a:endParaRPr>
          </a:p>
        </p:txBody>
      </p:sp>
      <p:grpSp>
        <p:nvGrpSpPr>
          <p:cNvPr id="985" name="Google Shape;985;p48"/>
          <p:cNvGrpSpPr/>
          <p:nvPr/>
        </p:nvGrpSpPr>
        <p:grpSpPr>
          <a:xfrm>
            <a:off x="956613" y="2078525"/>
            <a:ext cx="370930" cy="370549"/>
            <a:chOff x="2497275" y="2744159"/>
            <a:chExt cx="370930" cy="370549"/>
          </a:xfrm>
        </p:grpSpPr>
        <p:sp>
          <p:nvSpPr>
            <p:cNvPr id="986" name="Google Shape;986;p4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 name="Google Shape;992;p48"/>
          <p:cNvSpPr/>
          <p:nvPr/>
        </p:nvSpPr>
        <p:spPr>
          <a:xfrm>
            <a:off x="3638075" y="1992650"/>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8"/>
          <p:cNvSpPr/>
          <p:nvPr/>
        </p:nvSpPr>
        <p:spPr>
          <a:xfrm>
            <a:off x="5656525" y="2981800"/>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8"/>
          <p:cNvSpPr/>
          <p:nvPr/>
        </p:nvSpPr>
        <p:spPr>
          <a:xfrm>
            <a:off x="6923900" y="1916525"/>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8"/>
          <p:cNvSpPr/>
          <p:nvPr/>
        </p:nvSpPr>
        <p:spPr>
          <a:xfrm>
            <a:off x="5271600" y="1438250"/>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8"/>
          <p:cNvSpPr/>
          <p:nvPr/>
        </p:nvSpPr>
        <p:spPr>
          <a:xfrm>
            <a:off x="8078625" y="3446775"/>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 name="Google Shape;997;p48"/>
          <p:cNvCxnSpPr/>
          <p:nvPr/>
        </p:nvCxnSpPr>
        <p:spPr>
          <a:xfrm rot="-5400000" flipH="1">
            <a:off x="7786038" y="4084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49"/>
          <p:cNvSpPr txBox="1">
            <a:spLocks noGrp="1"/>
          </p:cNvSpPr>
          <p:nvPr>
            <p:ph type="title"/>
          </p:nvPr>
        </p:nvSpPr>
        <p:spPr>
          <a:xfrm>
            <a:off x="4807675" y="973400"/>
            <a:ext cx="3623100" cy="186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
        <p:nvSpPr>
          <p:cNvPr id="1003" name="Google Shape;1003;p49"/>
          <p:cNvSpPr txBox="1">
            <a:spLocks noGrp="1"/>
          </p:cNvSpPr>
          <p:nvPr>
            <p:ph type="subTitle" idx="1"/>
          </p:nvPr>
        </p:nvSpPr>
        <p:spPr>
          <a:xfrm>
            <a:off x="4807675" y="3339400"/>
            <a:ext cx="3623100" cy="83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cxnSp>
        <p:nvCxnSpPr>
          <p:cNvPr id="1004" name="Google Shape;1004;p49"/>
          <p:cNvCxnSpPr/>
          <p:nvPr/>
        </p:nvCxnSpPr>
        <p:spPr>
          <a:xfrm>
            <a:off x="4807675" y="312632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pic>
        <p:nvPicPr>
          <p:cNvPr id="1005" name="Google Shape;1005;p49"/>
          <p:cNvPicPr preferRelativeResize="0"/>
          <p:nvPr/>
        </p:nvPicPr>
        <p:blipFill rotWithShape="1">
          <a:blip r:embed="rId3">
            <a:alphaModFix/>
          </a:blip>
          <a:srcRect l="28591"/>
          <a:stretch/>
        </p:blipFill>
        <p:spPr>
          <a:xfrm flipH="1">
            <a:off x="1124149" y="1145400"/>
            <a:ext cx="2852700" cy="2852700"/>
          </a:xfrm>
          <a:prstGeom prst="ellipse">
            <a:avLst/>
          </a:prstGeom>
          <a:noFill/>
          <a:ln>
            <a:noFill/>
          </a:ln>
        </p:spPr>
      </p:pic>
      <p:pic>
        <p:nvPicPr>
          <p:cNvPr id="1006" name="Google Shape;1006;p49"/>
          <p:cNvPicPr preferRelativeResize="0"/>
          <p:nvPr/>
        </p:nvPicPr>
        <p:blipFill rotWithShape="1">
          <a:blip r:embed="rId4">
            <a:alphaModFix amt="10000"/>
          </a:blip>
          <a:srcRect l="11458" t="22268" r="57343" b="22268"/>
          <a:stretch/>
        </p:blipFill>
        <p:spPr>
          <a:xfrm>
            <a:off x="1124149" y="1145400"/>
            <a:ext cx="2852700" cy="2852700"/>
          </a:xfrm>
          <a:prstGeom prst="ellipse">
            <a:avLst/>
          </a:prstGeom>
          <a:noFill/>
          <a:ln>
            <a:noFill/>
          </a:ln>
        </p:spPr>
      </p:pic>
      <p:grpSp>
        <p:nvGrpSpPr>
          <p:cNvPr id="1007" name="Google Shape;1007;p49"/>
          <p:cNvGrpSpPr/>
          <p:nvPr/>
        </p:nvGrpSpPr>
        <p:grpSpPr>
          <a:xfrm>
            <a:off x="7202049" y="-889293"/>
            <a:ext cx="1631962" cy="2034691"/>
            <a:chOff x="1709175" y="238125"/>
            <a:chExt cx="4200675" cy="5237300"/>
          </a:xfrm>
        </p:grpSpPr>
        <p:sp>
          <p:nvSpPr>
            <p:cNvPr id="1008" name="Google Shape;1008;p49"/>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9"/>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9"/>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9"/>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9"/>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9"/>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9"/>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9"/>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9"/>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19"/>
        <p:cNvGrpSpPr/>
        <p:nvPr/>
      </p:nvGrpSpPr>
      <p:grpSpPr>
        <a:xfrm>
          <a:off x="0" y="0"/>
          <a:ext cx="0" cy="0"/>
          <a:chOff x="0" y="0"/>
          <a:chExt cx="0" cy="0"/>
        </a:xfrm>
      </p:grpSpPr>
      <p:sp>
        <p:nvSpPr>
          <p:cNvPr id="1120" name="Google Shape;1120;p50"/>
          <p:cNvSpPr txBox="1">
            <a:spLocks noGrp="1"/>
          </p:cNvSpPr>
          <p:nvPr>
            <p:ph type="title"/>
          </p:nvPr>
        </p:nvSpPr>
        <p:spPr>
          <a:xfrm>
            <a:off x="713225" y="375858"/>
            <a:ext cx="4881600" cy="127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cxnSp>
        <p:nvCxnSpPr>
          <p:cNvPr id="1121" name="Google Shape;1121;p50"/>
          <p:cNvCxnSpPr/>
          <p:nvPr/>
        </p:nvCxnSpPr>
        <p:spPr>
          <a:xfrm>
            <a:off x="713225" y="1796875"/>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51"/>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PHASE A</a:t>
            </a:r>
            <a:endParaRPr/>
          </a:p>
        </p:txBody>
      </p:sp>
      <p:sp>
        <p:nvSpPr>
          <p:cNvPr id="1127" name="Google Shape;1127;p51"/>
          <p:cNvSpPr txBox="1">
            <a:spLocks noGrp="1"/>
          </p:cNvSpPr>
          <p:nvPr>
            <p:ph type="title" idx="2"/>
          </p:nvPr>
        </p:nvSpPr>
        <p:spPr>
          <a:xfrm>
            <a:off x="4572070" y="1524625"/>
            <a:ext cx="3858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PHASE B</a:t>
            </a:r>
            <a:endParaRPr/>
          </a:p>
        </p:txBody>
      </p:sp>
      <p:sp>
        <p:nvSpPr>
          <p:cNvPr id="1128" name="Google Shape;1128;p51"/>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Venus has a beautiful name and is the second planet from the Sun. It’s terribly hot, even more than Mercury</a:t>
            </a:r>
            <a:endParaRPr/>
          </a:p>
          <a:p>
            <a:pPr marL="457200" lvl="0" indent="-317500" algn="l" rtl="0">
              <a:spcBef>
                <a:spcPts val="1000"/>
              </a:spcBef>
              <a:spcAft>
                <a:spcPts val="0"/>
              </a:spcAft>
              <a:buSzPts val="1400"/>
              <a:buChar char="●"/>
            </a:pPr>
            <a:r>
              <a:rPr lang="en"/>
              <a:t>Saturn is a gas giant and has several rings. This planet is composed mostly of hydrogen and helium</a:t>
            </a:r>
            <a:endParaRPr/>
          </a:p>
          <a:p>
            <a:pPr marL="457200" lvl="0" indent="-317500" algn="l" rtl="0">
              <a:spcBef>
                <a:spcPts val="1000"/>
              </a:spcBef>
              <a:spcAft>
                <a:spcPts val="0"/>
              </a:spcAft>
              <a:buSzPts val="1400"/>
              <a:buChar char="●"/>
            </a:pPr>
            <a:r>
              <a:rPr lang="en"/>
              <a:t>Earth is the third planet from the Sun and the only one that harbors life in the Solar System. This is where we all live on</a:t>
            </a:r>
            <a:endParaRPr/>
          </a:p>
        </p:txBody>
      </p:sp>
      <p:sp>
        <p:nvSpPr>
          <p:cNvPr id="1129" name="Google Shape;1129;p51"/>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Despite being red, Mars is actually a cold place. It's full of iron oxide dust, which gives the planet its reddish cast</a:t>
            </a:r>
            <a:endParaRPr/>
          </a:p>
          <a:p>
            <a:pPr marL="457200" lvl="0" indent="-317500" algn="l" rtl="0">
              <a:spcBef>
                <a:spcPts val="1000"/>
              </a:spcBef>
              <a:spcAft>
                <a:spcPts val="0"/>
              </a:spcAft>
              <a:buSzPts val="1400"/>
              <a:buChar char="●"/>
            </a:pPr>
            <a:r>
              <a:rPr lang="en"/>
              <a:t>Jupiter is a gas giant, the biggest planet in the Solar System and the fourth-brightest object in the night sky</a:t>
            </a:r>
            <a:endParaRPr/>
          </a:p>
          <a:p>
            <a:pPr marL="457200" lvl="0" indent="-317500" algn="l" rtl="0">
              <a:spcBef>
                <a:spcPts val="1000"/>
              </a:spcBef>
              <a:spcAft>
                <a:spcPts val="0"/>
              </a:spcAft>
              <a:buSzPts val="1400"/>
              <a:buChar char="●"/>
            </a:pPr>
            <a:r>
              <a:rPr lang="en"/>
              <a:t>Neptune is the farthest planet from the Sun. It's also the fourth-largest planet by diameter in the Solar System</a:t>
            </a:r>
            <a:endParaRPr/>
          </a:p>
        </p:txBody>
      </p:sp>
      <p:sp>
        <p:nvSpPr>
          <p:cNvPr id="1130" name="Google Shape;1130;p51"/>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 &amp; DEVELOPMENT</a:t>
            </a:r>
            <a:endParaRPr/>
          </a:p>
        </p:txBody>
      </p:sp>
      <p:grpSp>
        <p:nvGrpSpPr>
          <p:cNvPr id="1131" name="Google Shape;1131;p51"/>
          <p:cNvGrpSpPr/>
          <p:nvPr/>
        </p:nvGrpSpPr>
        <p:grpSpPr>
          <a:xfrm flipH="1">
            <a:off x="8167125" y="360800"/>
            <a:ext cx="1284750" cy="1374075"/>
            <a:chOff x="7730175" y="820513"/>
            <a:chExt cx="1284750" cy="1374075"/>
          </a:xfrm>
        </p:grpSpPr>
        <p:grpSp>
          <p:nvGrpSpPr>
            <p:cNvPr id="1132" name="Google Shape;1132;p51"/>
            <p:cNvGrpSpPr/>
            <p:nvPr/>
          </p:nvGrpSpPr>
          <p:grpSpPr>
            <a:xfrm>
              <a:off x="8281413" y="1621738"/>
              <a:ext cx="581150" cy="572850"/>
              <a:chOff x="3398275" y="546563"/>
              <a:chExt cx="581150" cy="572850"/>
            </a:xfrm>
          </p:grpSpPr>
          <p:sp>
            <p:nvSpPr>
              <p:cNvPr id="1133" name="Google Shape;1133;p51"/>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1"/>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1"/>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51"/>
            <p:cNvGrpSpPr/>
            <p:nvPr/>
          </p:nvGrpSpPr>
          <p:grpSpPr>
            <a:xfrm>
              <a:off x="7730175" y="820513"/>
              <a:ext cx="1284750" cy="954425"/>
              <a:chOff x="3054400" y="-12"/>
              <a:chExt cx="1284750" cy="954425"/>
            </a:xfrm>
          </p:grpSpPr>
          <p:sp>
            <p:nvSpPr>
              <p:cNvPr id="1139" name="Google Shape;1139;p51"/>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1"/>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1"/>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47"/>
        <p:cNvGrpSpPr/>
        <p:nvPr/>
      </p:nvGrpSpPr>
      <p:grpSpPr>
        <a:xfrm>
          <a:off x="0" y="0"/>
          <a:ext cx="0" cy="0"/>
          <a:chOff x="0" y="0"/>
          <a:chExt cx="0" cy="0"/>
        </a:xfrm>
      </p:grpSpPr>
      <p:sp>
        <p:nvSpPr>
          <p:cNvPr id="1148" name="Google Shape;1148;p52"/>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 &amp; DEVELOPMENT</a:t>
            </a:r>
            <a:endParaRPr>
              <a:solidFill>
                <a:srgbClr val="40A895"/>
              </a:solidFill>
            </a:endParaRPr>
          </a:p>
        </p:txBody>
      </p:sp>
      <p:sp>
        <p:nvSpPr>
          <p:cNvPr id="1149" name="Google Shape;1149;p52"/>
          <p:cNvSpPr txBox="1"/>
          <p:nvPr/>
        </p:nvSpPr>
        <p:spPr>
          <a:xfrm>
            <a:off x="713250" y="4312475"/>
            <a:ext cx="7717500" cy="2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Follow the link in the graph to modify its data and then paste the new one here. </a:t>
            </a:r>
            <a:r>
              <a:rPr lang="en" sz="1100" b="1">
                <a:solidFill>
                  <a:schemeClr val="dk1"/>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For more info, click here</a:t>
            </a:r>
            <a:endParaRPr sz="1100" b="1">
              <a:solidFill>
                <a:schemeClr val="dk1"/>
              </a:solidFill>
              <a:latin typeface="Red Hat Text"/>
              <a:ea typeface="Red Hat Text"/>
              <a:cs typeface="Red Hat Text"/>
              <a:sym typeface="Red Hat Text"/>
            </a:endParaRPr>
          </a:p>
        </p:txBody>
      </p:sp>
      <p:sp>
        <p:nvSpPr>
          <p:cNvPr id="1150" name="Google Shape;1150;p52"/>
          <p:cNvSpPr txBox="1"/>
          <p:nvPr/>
        </p:nvSpPr>
        <p:spPr>
          <a:xfrm>
            <a:off x="713225" y="1321375"/>
            <a:ext cx="3758400" cy="268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Jupiter is a gas giant and the biggest planet in the Solar System. It's the fourth-brightest object in the night sky. It was named after the Roman god of the skies and lightning</a:t>
            </a:r>
            <a:endParaRPr>
              <a:solidFill>
                <a:schemeClr val="dk1"/>
              </a:solidFill>
              <a:latin typeface="Red Hat Text"/>
              <a:ea typeface="Red Hat Text"/>
              <a:cs typeface="Red Hat Text"/>
              <a:sym typeface="Red Hat Text"/>
            </a:endParaRPr>
          </a:p>
          <a:p>
            <a:pPr marL="457200" lvl="0" indent="-317500" algn="l" rtl="0">
              <a:spcBef>
                <a:spcPts val="100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Venus has a beautiful name and is the second planet from the Sun</a:t>
            </a:r>
            <a:endParaRPr>
              <a:solidFill>
                <a:schemeClr val="dk1"/>
              </a:solidFill>
              <a:latin typeface="Red Hat Text"/>
              <a:ea typeface="Red Hat Text"/>
              <a:cs typeface="Red Hat Text"/>
              <a:sym typeface="Red Hat Text"/>
            </a:endParaRPr>
          </a:p>
          <a:p>
            <a:pPr marL="457200" lvl="0" indent="-317500" algn="l" rtl="0">
              <a:spcBef>
                <a:spcPts val="100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Despite being red, Mars is actually a cold place. It’s full of iron oxide dust</a:t>
            </a:r>
            <a:endParaRPr>
              <a:solidFill>
                <a:schemeClr val="dk1"/>
              </a:solidFill>
              <a:latin typeface="Red Hat Text"/>
              <a:ea typeface="Red Hat Text"/>
              <a:cs typeface="Red Hat Text"/>
              <a:sym typeface="Red Hat Text"/>
            </a:endParaRPr>
          </a:p>
          <a:p>
            <a:pPr marL="457200" lvl="0" indent="-317500" algn="l" rtl="0">
              <a:spcBef>
                <a:spcPts val="100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Mercury is the closest planet to the Sun and the smallest of them all</a:t>
            </a:r>
            <a:endParaRPr>
              <a:solidFill>
                <a:schemeClr val="dk1"/>
              </a:solidFill>
              <a:latin typeface="Red Hat Text"/>
              <a:ea typeface="Red Hat Text"/>
              <a:cs typeface="Red Hat Text"/>
              <a:sym typeface="Red Hat Text"/>
            </a:endParaRPr>
          </a:p>
        </p:txBody>
      </p:sp>
      <p:pic>
        <p:nvPicPr>
          <p:cNvPr id="1151" name="Google Shape;1151;p52" title="Points scored">
            <a:hlinkClick r:id="rId4"/>
          </p:cNvPr>
          <p:cNvPicPr preferRelativeResize="0"/>
          <p:nvPr/>
        </p:nvPicPr>
        <p:blipFill>
          <a:blip r:embed="rId5">
            <a:alphaModFix/>
          </a:blip>
          <a:stretch>
            <a:fillRect/>
          </a:stretch>
        </p:blipFill>
        <p:spPr>
          <a:xfrm>
            <a:off x="4572000" y="1468625"/>
            <a:ext cx="3858726" cy="2385946"/>
          </a:xfrm>
          <a:prstGeom prst="rect">
            <a:avLst/>
          </a:prstGeom>
          <a:noFill/>
          <a:ln>
            <a:noFill/>
          </a:ln>
        </p:spPr>
      </p:pic>
      <p:cxnSp>
        <p:nvCxnSpPr>
          <p:cNvPr id="1152" name="Google Shape;1152;p52"/>
          <p:cNvCxnSpPr/>
          <p:nvPr/>
        </p:nvCxnSpPr>
        <p:spPr>
          <a:xfrm>
            <a:off x="4889586" y="3682419"/>
            <a:ext cx="3422100" cy="0"/>
          </a:xfrm>
          <a:prstGeom prst="straightConnector1">
            <a:avLst/>
          </a:prstGeom>
          <a:noFill/>
          <a:ln w="9525" cap="flat" cmpd="sng">
            <a:solidFill>
              <a:schemeClr val="dk1"/>
            </a:solidFill>
            <a:prstDash val="solid"/>
            <a:round/>
            <a:headEnd type="none" w="med" len="med"/>
            <a:tailEnd type="none" w="med" len="med"/>
          </a:ln>
        </p:spPr>
      </p:cxnSp>
      <p:sp>
        <p:nvSpPr>
          <p:cNvPr id="1153" name="Google Shape;1153;p52"/>
          <p:cNvSpPr txBox="1"/>
          <p:nvPr/>
        </p:nvSpPr>
        <p:spPr>
          <a:xfrm>
            <a:off x="5254325" y="3747500"/>
            <a:ext cx="658800" cy="261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A</a:t>
            </a:r>
            <a:endParaRPr sz="1100">
              <a:solidFill>
                <a:schemeClr val="dk1"/>
              </a:solidFill>
              <a:latin typeface="Red Hat Text"/>
              <a:ea typeface="Red Hat Text"/>
              <a:cs typeface="Red Hat Text"/>
              <a:sym typeface="Red Hat Text"/>
            </a:endParaRPr>
          </a:p>
        </p:txBody>
      </p:sp>
      <p:sp>
        <p:nvSpPr>
          <p:cNvPr id="1154" name="Google Shape;1154;p52"/>
          <p:cNvSpPr txBox="1"/>
          <p:nvPr/>
        </p:nvSpPr>
        <p:spPr>
          <a:xfrm>
            <a:off x="6271325" y="3747500"/>
            <a:ext cx="658800" cy="261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B</a:t>
            </a:r>
            <a:endParaRPr sz="1100">
              <a:solidFill>
                <a:schemeClr val="dk1"/>
              </a:solidFill>
              <a:latin typeface="Red Hat Text"/>
              <a:ea typeface="Red Hat Text"/>
              <a:cs typeface="Red Hat Text"/>
              <a:sym typeface="Red Hat Text"/>
            </a:endParaRPr>
          </a:p>
        </p:txBody>
      </p:sp>
      <p:sp>
        <p:nvSpPr>
          <p:cNvPr id="1155" name="Google Shape;1155;p52"/>
          <p:cNvSpPr txBox="1"/>
          <p:nvPr/>
        </p:nvSpPr>
        <p:spPr>
          <a:xfrm>
            <a:off x="7288325" y="3747500"/>
            <a:ext cx="658800" cy="261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C</a:t>
            </a:r>
            <a:endParaRPr sz="1100">
              <a:solidFill>
                <a:schemeClr val="dk1"/>
              </a:solidFill>
              <a:latin typeface="Red Hat Text"/>
              <a:ea typeface="Red Hat Text"/>
              <a:cs typeface="Red Hat Text"/>
              <a:sym typeface="Red Hat Text"/>
            </a:endParaRPr>
          </a:p>
        </p:txBody>
      </p:sp>
      <p:sp>
        <p:nvSpPr>
          <p:cNvPr id="1156" name="Google Shape;1156;p52"/>
          <p:cNvSpPr/>
          <p:nvPr/>
        </p:nvSpPr>
        <p:spPr>
          <a:xfrm>
            <a:off x="5536025" y="1256975"/>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2"/>
          <p:cNvSpPr txBox="1"/>
          <p:nvPr/>
        </p:nvSpPr>
        <p:spPr>
          <a:xfrm>
            <a:off x="5698025" y="1207325"/>
            <a:ext cx="741000" cy="26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ed Hat Text"/>
                <a:ea typeface="Red Hat Text"/>
                <a:cs typeface="Red Hat Text"/>
                <a:sym typeface="Red Hat Text"/>
              </a:rPr>
              <a:t>Mercury</a:t>
            </a:r>
            <a:endParaRPr sz="1100">
              <a:solidFill>
                <a:schemeClr val="dk1"/>
              </a:solidFill>
              <a:latin typeface="Red Hat Text"/>
              <a:ea typeface="Red Hat Text"/>
              <a:cs typeface="Red Hat Text"/>
              <a:sym typeface="Red Hat Text"/>
            </a:endParaRPr>
          </a:p>
        </p:txBody>
      </p:sp>
      <p:sp>
        <p:nvSpPr>
          <p:cNvPr id="1158" name="Google Shape;1158;p52"/>
          <p:cNvSpPr/>
          <p:nvPr/>
        </p:nvSpPr>
        <p:spPr>
          <a:xfrm>
            <a:off x="6762300" y="1256975"/>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2"/>
          <p:cNvSpPr txBox="1"/>
          <p:nvPr/>
        </p:nvSpPr>
        <p:spPr>
          <a:xfrm>
            <a:off x="6924300" y="1207325"/>
            <a:ext cx="741000" cy="26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ed Hat Text"/>
                <a:ea typeface="Red Hat Text"/>
                <a:cs typeface="Red Hat Text"/>
                <a:sym typeface="Red Hat Text"/>
              </a:rPr>
              <a:t>Venus</a:t>
            </a:r>
            <a:endParaRPr sz="1100">
              <a:solidFill>
                <a:schemeClr val="dk1"/>
              </a:solidFill>
              <a:latin typeface="Red Hat Text"/>
              <a:ea typeface="Red Hat Text"/>
              <a:cs typeface="Red Hat Text"/>
              <a:sym typeface="Red Hat Tex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pic>
        <p:nvPicPr>
          <p:cNvPr id="1164" name="Google Shape;1164;p53" title="Chart">
            <a:hlinkClick r:id="rId3"/>
          </p:cNvPr>
          <p:cNvPicPr preferRelativeResize="0"/>
          <p:nvPr/>
        </p:nvPicPr>
        <p:blipFill>
          <a:blip r:embed="rId4">
            <a:alphaModFix/>
          </a:blip>
          <a:stretch>
            <a:fillRect/>
          </a:stretch>
        </p:blipFill>
        <p:spPr>
          <a:xfrm>
            <a:off x="968452" y="1425249"/>
            <a:ext cx="4010235" cy="2479682"/>
          </a:xfrm>
          <a:prstGeom prst="rect">
            <a:avLst/>
          </a:prstGeom>
          <a:noFill/>
          <a:ln>
            <a:noFill/>
          </a:ln>
        </p:spPr>
      </p:pic>
      <p:sp>
        <p:nvSpPr>
          <p:cNvPr id="1165" name="Google Shape;1165;p5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 OF THE RESULTS</a:t>
            </a:r>
            <a:endParaRPr/>
          </a:p>
        </p:txBody>
      </p:sp>
      <p:sp>
        <p:nvSpPr>
          <p:cNvPr id="1166" name="Google Shape;1166;p53"/>
          <p:cNvSpPr txBox="1"/>
          <p:nvPr/>
        </p:nvSpPr>
        <p:spPr>
          <a:xfrm>
            <a:off x="713250" y="4312475"/>
            <a:ext cx="7717500" cy="2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Follow the link in the graph to modify its data and then paste the new one here. </a:t>
            </a:r>
            <a:r>
              <a:rPr lang="en" sz="1100" b="1">
                <a:solidFill>
                  <a:schemeClr val="dk1"/>
                </a:solidFill>
                <a:uFill>
                  <a:noFill/>
                </a:uFill>
                <a:latin typeface="Red Hat Text"/>
                <a:ea typeface="Red Hat Text"/>
                <a:cs typeface="Red Hat Text"/>
                <a:sym typeface="Red Hat Text"/>
                <a:hlinkClick r:id="rId5">
                  <a:extLst>
                    <a:ext uri="{A12FA001-AC4F-418D-AE19-62706E023703}">
                      <ahyp:hlinkClr xmlns:ahyp="http://schemas.microsoft.com/office/drawing/2018/hyperlinkcolor" val="tx"/>
                    </a:ext>
                  </a:extLst>
                </a:hlinkClick>
              </a:rPr>
              <a:t>For more info, click here</a:t>
            </a:r>
            <a:endParaRPr sz="1100" b="1">
              <a:solidFill>
                <a:schemeClr val="dk1"/>
              </a:solidFill>
              <a:latin typeface="Red Hat Text"/>
              <a:ea typeface="Red Hat Text"/>
              <a:cs typeface="Red Hat Text"/>
              <a:sym typeface="Red Hat Text"/>
            </a:endParaRPr>
          </a:p>
        </p:txBody>
      </p:sp>
      <p:cxnSp>
        <p:nvCxnSpPr>
          <p:cNvPr id="1167" name="Google Shape;1167;p53"/>
          <p:cNvCxnSpPr/>
          <p:nvPr/>
        </p:nvCxnSpPr>
        <p:spPr>
          <a:xfrm>
            <a:off x="1091738" y="1549027"/>
            <a:ext cx="0" cy="2090700"/>
          </a:xfrm>
          <a:prstGeom prst="straightConnector1">
            <a:avLst/>
          </a:prstGeom>
          <a:noFill/>
          <a:ln w="9525" cap="flat" cmpd="sng">
            <a:solidFill>
              <a:schemeClr val="dk1"/>
            </a:solidFill>
            <a:prstDash val="solid"/>
            <a:round/>
            <a:headEnd type="none" w="med" len="med"/>
            <a:tailEnd type="none" w="med" len="med"/>
          </a:ln>
        </p:spPr>
      </p:cxnSp>
      <p:sp>
        <p:nvSpPr>
          <p:cNvPr id="1168" name="Google Shape;1168;p53"/>
          <p:cNvSpPr txBox="1"/>
          <p:nvPr/>
        </p:nvSpPr>
        <p:spPr>
          <a:xfrm>
            <a:off x="713263" y="1776900"/>
            <a:ext cx="322500" cy="40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A</a:t>
            </a:r>
            <a:endParaRPr sz="1100">
              <a:solidFill>
                <a:schemeClr val="dk1"/>
              </a:solidFill>
              <a:latin typeface="Red Hat Text"/>
              <a:ea typeface="Red Hat Text"/>
              <a:cs typeface="Red Hat Text"/>
              <a:sym typeface="Red Hat Text"/>
            </a:endParaRPr>
          </a:p>
        </p:txBody>
      </p:sp>
      <p:sp>
        <p:nvSpPr>
          <p:cNvPr id="1169" name="Google Shape;1169;p53"/>
          <p:cNvSpPr txBox="1"/>
          <p:nvPr/>
        </p:nvSpPr>
        <p:spPr>
          <a:xfrm>
            <a:off x="713263" y="2392565"/>
            <a:ext cx="322500" cy="40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B</a:t>
            </a:r>
            <a:endParaRPr sz="1100">
              <a:solidFill>
                <a:schemeClr val="dk1"/>
              </a:solidFill>
              <a:latin typeface="Red Hat Text"/>
              <a:ea typeface="Red Hat Text"/>
              <a:cs typeface="Red Hat Text"/>
              <a:sym typeface="Red Hat Text"/>
            </a:endParaRPr>
          </a:p>
        </p:txBody>
      </p:sp>
      <p:sp>
        <p:nvSpPr>
          <p:cNvPr id="1170" name="Google Shape;1170;p53"/>
          <p:cNvSpPr txBox="1"/>
          <p:nvPr/>
        </p:nvSpPr>
        <p:spPr>
          <a:xfrm>
            <a:off x="713263" y="3018701"/>
            <a:ext cx="322500" cy="40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C</a:t>
            </a:r>
            <a:endParaRPr sz="1100">
              <a:solidFill>
                <a:schemeClr val="dk1"/>
              </a:solidFill>
              <a:latin typeface="Red Hat Text"/>
              <a:ea typeface="Red Hat Text"/>
              <a:cs typeface="Red Hat Text"/>
              <a:sym typeface="Red Hat Text"/>
            </a:endParaRPr>
          </a:p>
        </p:txBody>
      </p:sp>
      <p:sp>
        <p:nvSpPr>
          <p:cNvPr id="1171" name="Google Shape;1171;p53"/>
          <p:cNvSpPr/>
          <p:nvPr/>
        </p:nvSpPr>
        <p:spPr>
          <a:xfrm>
            <a:off x="5375138" y="1508813"/>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3"/>
          <p:cNvSpPr/>
          <p:nvPr/>
        </p:nvSpPr>
        <p:spPr>
          <a:xfrm>
            <a:off x="6910038" y="1508813"/>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3"/>
          <p:cNvSpPr txBox="1"/>
          <p:nvPr/>
        </p:nvSpPr>
        <p:spPr>
          <a:xfrm>
            <a:off x="5537138" y="1425275"/>
            <a:ext cx="1358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udiowide"/>
                <a:ea typeface="Audiowide"/>
                <a:cs typeface="Audiowide"/>
                <a:sym typeface="Audiowide"/>
              </a:rPr>
              <a:t>MARS</a:t>
            </a:r>
            <a:endParaRPr sz="1800" b="1">
              <a:solidFill>
                <a:schemeClr val="dk1"/>
              </a:solidFill>
              <a:latin typeface="Audiowide"/>
              <a:ea typeface="Audiowide"/>
              <a:cs typeface="Audiowide"/>
              <a:sym typeface="Audiowide"/>
            </a:endParaRPr>
          </a:p>
        </p:txBody>
      </p:sp>
      <p:sp>
        <p:nvSpPr>
          <p:cNvPr id="1174" name="Google Shape;1174;p53"/>
          <p:cNvSpPr txBox="1"/>
          <p:nvPr/>
        </p:nvSpPr>
        <p:spPr>
          <a:xfrm>
            <a:off x="5537138" y="1754375"/>
            <a:ext cx="1358700" cy="77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Despite being red, Mars is very cold</a:t>
            </a:r>
            <a:endParaRPr>
              <a:solidFill>
                <a:schemeClr val="dk1"/>
              </a:solidFill>
              <a:latin typeface="Red Hat Text"/>
              <a:ea typeface="Red Hat Text"/>
              <a:cs typeface="Red Hat Text"/>
              <a:sym typeface="Red Hat Text"/>
            </a:endParaRPr>
          </a:p>
        </p:txBody>
      </p:sp>
      <p:sp>
        <p:nvSpPr>
          <p:cNvPr id="1175" name="Google Shape;1175;p53"/>
          <p:cNvSpPr txBox="1"/>
          <p:nvPr/>
        </p:nvSpPr>
        <p:spPr>
          <a:xfrm>
            <a:off x="7072038" y="1425275"/>
            <a:ext cx="1358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udiowide"/>
                <a:ea typeface="Audiowide"/>
                <a:cs typeface="Audiowide"/>
                <a:sym typeface="Audiowide"/>
              </a:rPr>
              <a:t>VENUS</a:t>
            </a:r>
            <a:endParaRPr sz="1800" b="1">
              <a:solidFill>
                <a:schemeClr val="dk1"/>
              </a:solidFill>
              <a:latin typeface="Audiowide"/>
              <a:ea typeface="Audiowide"/>
              <a:cs typeface="Audiowide"/>
              <a:sym typeface="Audiowide"/>
            </a:endParaRPr>
          </a:p>
        </p:txBody>
      </p:sp>
      <p:sp>
        <p:nvSpPr>
          <p:cNvPr id="1176" name="Google Shape;1176;p53"/>
          <p:cNvSpPr txBox="1"/>
          <p:nvPr/>
        </p:nvSpPr>
        <p:spPr>
          <a:xfrm>
            <a:off x="7072038" y="1754375"/>
            <a:ext cx="1358700" cy="77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Venus is the second planet from the Sun</a:t>
            </a:r>
            <a:endParaRPr>
              <a:solidFill>
                <a:schemeClr val="dk1"/>
              </a:solidFill>
              <a:latin typeface="Red Hat Text"/>
              <a:ea typeface="Red Hat Text"/>
              <a:cs typeface="Red Hat Text"/>
              <a:sym typeface="Red Hat Text"/>
            </a:endParaRPr>
          </a:p>
        </p:txBody>
      </p:sp>
      <p:sp>
        <p:nvSpPr>
          <p:cNvPr id="1177" name="Google Shape;1177;p53"/>
          <p:cNvSpPr/>
          <p:nvPr/>
        </p:nvSpPr>
        <p:spPr>
          <a:xfrm>
            <a:off x="7233003" y="2841025"/>
            <a:ext cx="1036800" cy="1036800"/>
          </a:xfrm>
          <a:prstGeom prst="donut">
            <a:avLst>
              <a:gd name="adj" fmla="val 1715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3"/>
          <p:cNvSpPr/>
          <p:nvPr/>
        </p:nvSpPr>
        <p:spPr>
          <a:xfrm rot="5400000">
            <a:off x="7232973" y="2841025"/>
            <a:ext cx="1036800" cy="1036800"/>
          </a:xfrm>
          <a:prstGeom prst="blockArc">
            <a:avLst>
              <a:gd name="adj1" fmla="val 10800000"/>
              <a:gd name="adj2" fmla="val 21595895"/>
              <a:gd name="adj3" fmla="val 16921"/>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3"/>
          <p:cNvSpPr/>
          <p:nvPr/>
        </p:nvSpPr>
        <p:spPr>
          <a:xfrm>
            <a:off x="7495336" y="3282886"/>
            <a:ext cx="512100" cy="1530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50%</a:t>
            </a:r>
          </a:p>
        </p:txBody>
      </p:sp>
      <p:sp>
        <p:nvSpPr>
          <p:cNvPr id="1180" name="Google Shape;1180;p53"/>
          <p:cNvSpPr txBox="1"/>
          <p:nvPr/>
        </p:nvSpPr>
        <p:spPr>
          <a:xfrm>
            <a:off x="5537138" y="2798075"/>
            <a:ext cx="1358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udiowide"/>
                <a:ea typeface="Audiowide"/>
                <a:cs typeface="Audiowide"/>
                <a:sym typeface="Audiowide"/>
              </a:rPr>
              <a:t>JUPITER</a:t>
            </a:r>
            <a:endParaRPr sz="1800" b="1">
              <a:solidFill>
                <a:schemeClr val="dk1"/>
              </a:solidFill>
              <a:latin typeface="Audiowide"/>
              <a:ea typeface="Audiowide"/>
              <a:cs typeface="Audiowide"/>
              <a:sym typeface="Audiowide"/>
            </a:endParaRPr>
          </a:p>
        </p:txBody>
      </p:sp>
      <p:sp>
        <p:nvSpPr>
          <p:cNvPr id="1181" name="Google Shape;1181;p53"/>
          <p:cNvSpPr txBox="1"/>
          <p:nvPr/>
        </p:nvSpPr>
        <p:spPr>
          <a:xfrm>
            <a:off x="5537138" y="3127175"/>
            <a:ext cx="1358700" cy="77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Jupiter is the biggest planet of them all</a:t>
            </a:r>
            <a:endParaRPr>
              <a:solidFill>
                <a:schemeClr val="dk1"/>
              </a:solidFill>
              <a:latin typeface="Red Hat Text"/>
              <a:ea typeface="Red Hat Text"/>
              <a:cs typeface="Red Hat Text"/>
              <a:sym typeface="Red Hat Text"/>
            </a:endParaRPr>
          </a:p>
        </p:txBody>
      </p:sp>
      <p:cxnSp>
        <p:nvCxnSpPr>
          <p:cNvPr id="1182" name="Google Shape;1182;p53"/>
          <p:cNvCxnSpPr/>
          <p:nvPr/>
        </p:nvCxnSpPr>
        <p:spPr>
          <a:xfrm>
            <a:off x="5375138" y="2694900"/>
            <a:ext cx="30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86"/>
        <p:cNvGrpSpPr/>
        <p:nvPr/>
      </p:nvGrpSpPr>
      <p:grpSpPr>
        <a:xfrm>
          <a:off x="0" y="0"/>
          <a:ext cx="0" cy="0"/>
          <a:chOff x="0" y="0"/>
          <a:chExt cx="0" cy="0"/>
        </a:xfrm>
      </p:grpSpPr>
      <p:sp>
        <p:nvSpPr>
          <p:cNvPr id="1187" name="Google Shape;1187;p54"/>
          <p:cNvSpPr txBox="1">
            <a:spLocks noGrp="1"/>
          </p:cNvSpPr>
          <p:nvPr>
            <p:ph type="subTitle" idx="1"/>
          </p:nvPr>
        </p:nvSpPr>
        <p:spPr>
          <a:xfrm>
            <a:off x="713225" y="2454050"/>
            <a:ext cx="6576000" cy="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cxnSp>
        <p:nvCxnSpPr>
          <p:cNvPr id="1188" name="Google Shape;1188;p54"/>
          <p:cNvCxnSpPr/>
          <p:nvPr/>
        </p:nvCxnSpPr>
        <p:spPr>
          <a:xfrm>
            <a:off x="713225" y="2167700"/>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1189" name="Google Shape;1189;p54"/>
          <p:cNvSpPr/>
          <p:nvPr/>
        </p:nvSpPr>
        <p:spPr>
          <a:xfrm>
            <a:off x="826750" y="881400"/>
            <a:ext cx="5664145" cy="94897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150,000</a:t>
            </a:r>
          </a:p>
        </p:txBody>
      </p:sp>
      <p:grpSp>
        <p:nvGrpSpPr>
          <p:cNvPr id="1190" name="Google Shape;1190;p54"/>
          <p:cNvGrpSpPr/>
          <p:nvPr/>
        </p:nvGrpSpPr>
        <p:grpSpPr>
          <a:xfrm flipH="1">
            <a:off x="5945965" y="2851251"/>
            <a:ext cx="965470" cy="1384841"/>
            <a:chOff x="1982850" y="238125"/>
            <a:chExt cx="3651550" cy="5237675"/>
          </a:xfrm>
        </p:grpSpPr>
        <p:sp>
          <p:nvSpPr>
            <p:cNvPr id="1191" name="Google Shape;1191;p54"/>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4"/>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4"/>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4"/>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4"/>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4"/>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4"/>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4"/>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4"/>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4"/>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4"/>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4"/>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4"/>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4"/>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4"/>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4"/>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4"/>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4"/>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4"/>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4"/>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4"/>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4"/>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4"/>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4"/>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4"/>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4"/>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4"/>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55"/>
          <p:cNvSpPr txBox="1">
            <a:spLocks noGrp="1"/>
          </p:cNvSpPr>
          <p:nvPr>
            <p:ph type="subTitle" idx="1"/>
          </p:nvPr>
        </p:nvSpPr>
        <p:spPr>
          <a:xfrm>
            <a:off x="4247300" y="1186277"/>
            <a:ext cx="4183500" cy="39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1223" name="Google Shape;1223;p55"/>
          <p:cNvSpPr txBox="1">
            <a:spLocks noGrp="1"/>
          </p:cNvSpPr>
          <p:nvPr>
            <p:ph type="subTitle" idx="3"/>
          </p:nvPr>
        </p:nvSpPr>
        <p:spPr>
          <a:xfrm>
            <a:off x="4247300" y="2699095"/>
            <a:ext cx="4183500" cy="39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1224" name="Google Shape;1224;p55"/>
          <p:cNvSpPr txBox="1">
            <a:spLocks noGrp="1"/>
          </p:cNvSpPr>
          <p:nvPr>
            <p:ph type="subTitle" idx="5"/>
          </p:nvPr>
        </p:nvSpPr>
        <p:spPr>
          <a:xfrm>
            <a:off x="4247300" y="4211925"/>
            <a:ext cx="4183500" cy="39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
        <p:nvSpPr>
          <p:cNvPr id="1225" name="Google Shape;1225;p55"/>
          <p:cNvSpPr/>
          <p:nvPr/>
        </p:nvSpPr>
        <p:spPr>
          <a:xfrm>
            <a:off x="4352725" y="624039"/>
            <a:ext cx="3513018" cy="386601"/>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9H 55M 23S</a:t>
            </a:r>
          </a:p>
        </p:txBody>
      </p:sp>
      <p:sp>
        <p:nvSpPr>
          <p:cNvPr id="1226" name="Google Shape;1226;p55"/>
          <p:cNvSpPr/>
          <p:nvPr/>
        </p:nvSpPr>
        <p:spPr>
          <a:xfrm>
            <a:off x="4352725" y="2141556"/>
            <a:ext cx="2572493" cy="42211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333,000</a:t>
            </a:r>
          </a:p>
        </p:txBody>
      </p:sp>
      <p:sp>
        <p:nvSpPr>
          <p:cNvPr id="1227" name="Google Shape;1227;p55"/>
          <p:cNvSpPr/>
          <p:nvPr/>
        </p:nvSpPr>
        <p:spPr>
          <a:xfrm>
            <a:off x="4352725" y="3650815"/>
            <a:ext cx="3556645" cy="447483"/>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386,000 km</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31"/>
        <p:cNvGrpSpPr/>
        <p:nvPr/>
      </p:nvGrpSpPr>
      <p:grpSpPr>
        <a:xfrm>
          <a:off x="0" y="0"/>
          <a:ext cx="0" cy="0"/>
          <a:chOff x="0" y="0"/>
          <a:chExt cx="0" cy="0"/>
        </a:xfrm>
      </p:grpSpPr>
      <p:sp>
        <p:nvSpPr>
          <p:cNvPr id="1232" name="Google Shape;1232;p56"/>
          <p:cNvSpPr txBox="1">
            <a:spLocks noGrp="1"/>
          </p:cNvSpPr>
          <p:nvPr>
            <p:ph type="title"/>
          </p:nvPr>
        </p:nvSpPr>
        <p:spPr>
          <a:xfrm>
            <a:off x="713250" y="1484500"/>
            <a:ext cx="391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233" name="Google Shape;1233;p56"/>
          <p:cNvSpPr txBox="1">
            <a:spLocks noGrp="1"/>
          </p:cNvSpPr>
          <p:nvPr>
            <p:ph type="subTitle" idx="1"/>
          </p:nvPr>
        </p:nvSpPr>
        <p:spPr>
          <a:xfrm>
            <a:off x="713250" y="1813625"/>
            <a:ext cx="3910800" cy="241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 Earth is the third planet from the Sun and the only one that harbors life in the Solar System. This is where we all live on:</a:t>
            </a:r>
            <a:endParaRPr/>
          </a:p>
          <a:p>
            <a:pPr marL="457200" lvl="0" indent="-317500" algn="l" rtl="0">
              <a:spcBef>
                <a:spcPts val="1000"/>
              </a:spcBef>
              <a:spcAft>
                <a:spcPts val="0"/>
              </a:spcAft>
              <a:buSzPts val="1400"/>
              <a:buChar char="●"/>
            </a:pPr>
            <a:r>
              <a:rPr lang="en"/>
              <a:t>Ceres is located in the main asteroid belt</a:t>
            </a:r>
            <a:endParaRPr/>
          </a:p>
          <a:p>
            <a:pPr marL="457200" lvl="0" indent="-317500" algn="l" rtl="0">
              <a:spcBef>
                <a:spcPts val="0"/>
              </a:spcBef>
              <a:spcAft>
                <a:spcPts val="0"/>
              </a:spcAft>
              <a:buSzPts val="1400"/>
              <a:buChar char="●"/>
            </a:pPr>
            <a:r>
              <a:rPr lang="en"/>
              <a:t>The Moon is Earth’s natural satellite</a:t>
            </a:r>
            <a:endParaRPr/>
          </a:p>
          <a:p>
            <a:pPr marL="457200" lvl="0" indent="-317500" algn="l" rtl="0">
              <a:spcBef>
                <a:spcPts val="0"/>
              </a:spcBef>
              <a:spcAft>
                <a:spcPts val="0"/>
              </a:spcAft>
              <a:buSzPts val="1400"/>
              <a:buChar char="●"/>
            </a:pPr>
            <a:r>
              <a:rPr lang="en"/>
              <a:t>Neptune is very far away from us</a:t>
            </a:r>
            <a:endParaRPr/>
          </a:p>
          <a:p>
            <a:pPr marL="457200" lvl="0" indent="-317500" algn="l" rtl="0">
              <a:spcBef>
                <a:spcPts val="0"/>
              </a:spcBef>
              <a:spcAft>
                <a:spcPts val="0"/>
              </a:spcAft>
              <a:buSzPts val="1400"/>
              <a:buChar char="●"/>
            </a:pPr>
            <a:r>
              <a:rPr lang="en"/>
              <a:t>Pluto now considered a dwarf planet</a:t>
            </a:r>
            <a:endParaRPr/>
          </a:p>
          <a:p>
            <a:pPr marL="457200" lvl="0" indent="-317500" algn="l" rtl="0">
              <a:spcBef>
                <a:spcPts val="0"/>
              </a:spcBef>
              <a:spcAft>
                <a:spcPts val="0"/>
              </a:spcAft>
              <a:buSzPts val="1400"/>
              <a:buChar char="●"/>
            </a:pPr>
            <a:r>
              <a:rPr lang="en"/>
              <a:t>Saturn is not the only planet with rings</a:t>
            </a:r>
            <a:endParaRPr/>
          </a:p>
        </p:txBody>
      </p:sp>
      <p:sp>
        <p:nvSpPr>
          <p:cNvPr id="1234" name="Google Shape;1234;p56"/>
          <p:cNvSpPr txBox="1">
            <a:spLocks noGrp="1"/>
          </p:cNvSpPr>
          <p:nvPr>
            <p:ph type="title" idx="2"/>
          </p:nvPr>
        </p:nvSpPr>
        <p:spPr>
          <a:xfrm>
            <a:off x="5688469" y="2915222"/>
            <a:ext cx="27423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DISCUSSION 02</a:t>
            </a:r>
            <a:endParaRPr/>
          </a:p>
        </p:txBody>
      </p:sp>
      <p:sp>
        <p:nvSpPr>
          <p:cNvPr id="1235" name="Google Shape;1235;p56"/>
          <p:cNvSpPr txBox="1">
            <a:spLocks noGrp="1"/>
          </p:cNvSpPr>
          <p:nvPr>
            <p:ph type="subTitle" idx="3"/>
          </p:nvPr>
        </p:nvSpPr>
        <p:spPr>
          <a:xfrm>
            <a:off x="5688450" y="3244325"/>
            <a:ext cx="2742300" cy="9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t>
            </a:r>
            <a:endParaRPr/>
          </a:p>
        </p:txBody>
      </p:sp>
      <p:sp>
        <p:nvSpPr>
          <p:cNvPr id="1236" name="Google Shape;1236;p56"/>
          <p:cNvSpPr txBox="1">
            <a:spLocks noGrp="1"/>
          </p:cNvSpPr>
          <p:nvPr>
            <p:ph type="title" idx="4"/>
          </p:nvPr>
        </p:nvSpPr>
        <p:spPr>
          <a:xfrm>
            <a:off x="5688465" y="1484500"/>
            <a:ext cx="27423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DISCUSSION 01</a:t>
            </a:r>
            <a:endParaRPr/>
          </a:p>
        </p:txBody>
      </p:sp>
      <p:sp>
        <p:nvSpPr>
          <p:cNvPr id="1237" name="Google Shape;1237;p56"/>
          <p:cNvSpPr txBox="1">
            <a:spLocks noGrp="1"/>
          </p:cNvSpPr>
          <p:nvPr>
            <p:ph type="subTitle" idx="5"/>
          </p:nvPr>
        </p:nvSpPr>
        <p:spPr>
          <a:xfrm>
            <a:off x="5688450" y="1813600"/>
            <a:ext cx="2742300" cy="9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1238" name="Google Shape;1238;p56"/>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DISCUSSION</a:t>
            </a:r>
            <a:endParaRPr/>
          </a:p>
        </p:txBody>
      </p:sp>
      <p:sp>
        <p:nvSpPr>
          <p:cNvPr id="1239" name="Google Shape;1239;p56"/>
          <p:cNvSpPr/>
          <p:nvPr/>
        </p:nvSpPr>
        <p:spPr>
          <a:xfrm>
            <a:off x="5117766" y="1537625"/>
            <a:ext cx="35435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1240" name="Google Shape;1240;p56"/>
          <p:cNvSpPr/>
          <p:nvPr/>
        </p:nvSpPr>
        <p:spPr>
          <a:xfrm>
            <a:off x="5053803" y="2968350"/>
            <a:ext cx="4822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grpSp>
        <p:nvGrpSpPr>
          <p:cNvPr id="1241" name="Google Shape;1241;p56"/>
          <p:cNvGrpSpPr/>
          <p:nvPr/>
        </p:nvGrpSpPr>
        <p:grpSpPr>
          <a:xfrm>
            <a:off x="7097982" y="-564825"/>
            <a:ext cx="1537099" cy="1691580"/>
            <a:chOff x="1430525" y="238150"/>
            <a:chExt cx="4755875" cy="5233850"/>
          </a:xfrm>
        </p:grpSpPr>
        <p:sp>
          <p:nvSpPr>
            <p:cNvPr id="1242" name="Google Shape;1242;p56"/>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44" name="Google Shape;1244;p56"/>
          <p:cNvCxnSpPr/>
          <p:nvPr/>
        </p:nvCxnSpPr>
        <p:spPr>
          <a:xfrm>
            <a:off x="5723425" y="611888"/>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49" name="Google Shape;1249;p57"/>
          <p:cNvSpPr txBox="1">
            <a:spLocks noGrp="1"/>
          </p:cNvSpPr>
          <p:nvPr>
            <p:ph type="title"/>
          </p:nvPr>
        </p:nvSpPr>
        <p:spPr>
          <a:xfrm>
            <a:off x="1101175" y="16933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250" name="Google Shape;1250;p57"/>
          <p:cNvSpPr txBox="1">
            <a:spLocks noGrp="1"/>
          </p:cNvSpPr>
          <p:nvPr>
            <p:ph type="subTitle" idx="1"/>
          </p:nvPr>
        </p:nvSpPr>
        <p:spPr>
          <a:xfrm>
            <a:off x="1101175" y="20224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a:t>
            </a:r>
            <a:endParaRPr/>
          </a:p>
        </p:txBody>
      </p:sp>
      <p:sp>
        <p:nvSpPr>
          <p:cNvPr id="1251" name="Google Shape;1251;p57"/>
          <p:cNvSpPr txBox="1">
            <a:spLocks noGrp="1"/>
          </p:cNvSpPr>
          <p:nvPr>
            <p:ph type="title" idx="2"/>
          </p:nvPr>
        </p:nvSpPr>
        <p:spPr>
          <a:xfrm>
            <a:off x="3578948" y="16933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1252" name="Google Shape;1252;p57"/>
          <p:cNvSpPr txBox="1">
            <a:spLocks noGrp="1"/>
          </p:cNvSpPr>
          <p:nvPr>
            <p:ph type="subTitle" idx="3"/>
          </p:nvPr>
        </p:nvSpPr>
        <p:spPr>
          <a:xfrm>
            <a:off x="3578947" y="20224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253" name="Google Shape;1253;p57"/>
          <p:cNvSpPr txBox="1">
            <a:spLocks noGrp="1"/>
          </p:cNvSpPr>
          <p:nvPr>
            <p:ph type="title" idx="4"/>
          </p:nvPr>
        </p:nvSpPr>
        <p:spPr>
          <a:xfrm>
            <a:off x="1101175" y="31267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254" name="Google Shape;1254;p57"/>
          <p:cNvSpPr txBox="1">
            <a:spLocks noGrp="1"/>
          </p:cNvSpPr>
          <p:nvPr>
            <p:ph type="subTitle" idx="5"/>
          </p:nvPr>
        </p:nvSpPr>
        <p:spPr>
          <a:xfrm>
            <a:off x="1101175" y="34558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255" name="Google Shape;1255;p57"/>
          <p:cNvSpPr txBox="1">
            <a:spLocks noGrp="1"/>
          </p:cNvSpPr>
          <p:nvPr>
            <p:ph type="title" idx="6"/>
          </p:nvPr>
        </p:nvSpPr>
        <p:spPr>
          <a:xfrm>
            <a:off x="3578948" y="31267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1256" name="Google Shape;1256;p57"/>
          <p:cNvSpPr txBox="1">
            <a:spLocks noGrp="1"/>
          </p:cNvSpPr>
          <p:nvPr>
            <p:ph type="subTitle" idx="7"/>
          </p:nvPr>
        </p:nvSpPr>
        <p:spPr>
          <a:xfrm>
            <a:off x="3578947" y="34558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composed of hydrogen and helium</a:t>
            </a:r>
            <a:endParaRPr/>
          </a:p>
        </p:txBody>
      </p:sp>
      <p:sp>
        <p:nvSpPr>
          <p:cNvPr id="1257" name="Google Shape;1257;p57"/>
          <p:cNvSpPr txBox="1">
            <a:spLocks noGrp="1"/>
          </p:cNvSpPr>
          <p:nvPr>
            <p:ph type="title" idx="8"/>
          </p:nvPr>
        </p:nvSpPr>
        <p:spPr>
          <a:xfrm>
            <a:off x="6056727" y="16933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258" name="Google Shape;1258;p57"/>
          <p:cNvSpPr txBox="1">
            <a:spLocks noGrp="1"/>
          </p:cNvSpPr>
          <p:nvPr>
            <p:ph type="subTitle" idx="9"/>
          </p:nvPr>
        </p:nvSpPr>
        <p:spPr>
          <a:xfrm>
            <a:off x="6056725" y="20224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259" name="Google Shape;1259;p57"/>
          <p:cNvSpPr txBox="1">
            <a:spLocks noGrp="1"/>
          </p:cNvSpPr>
          <p:nvPr>
            <p:ph type="title" idx="13"/>
          </p:nvPr>
        </p:nvSpPr>
        <p:spPr>
          <a:xfrm>
            <a:off x="6056727" y="31267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260" name="Google Shape;1260;p57"/>
          <p:cNvSpPr txBox="1">
            <a:spLocks noGrp="1"/>
          </p:cNvSpPr>
          <p:nvPr>
            <p:ph type="subTitle" idx="14"/>
          </p:nvPr>
        </p:nvSpPr>
        <p:spPr>
          <a:xfrm>
            <a:off x="6056725" y="34558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farthest planet from the Sun</a:t>
            </a:r>
            <a:endParaRPr/>
          </a:p>
        </p:txBody>
      </p:sp>
      <p:sp>
        <p:nvSpPr>
          <p:cNvPr id="1261" name="Google Shape;1261;p57"/>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endParaRPr/>
          </a:p>
        </p:txBody>
      </p:sp>
      <p:grpSp>
        <p:nvGrpSpPr>
          <p:cNvPr id="1262" name="Google Shape;1262;p57"/>
          <p:cNvGrpSpPr/>
          <p:nvPr/>
        </p:nvGrpSpPr>
        <p:grpSpPr>
          <a:xfrm flipH="1">
            <a:off x="7185423" y="370940"/>
            <a:ext cx="1512218" cy="1356435"/>
            <a:chOff x="220675" y="1143125"/>
            <a:chExt cx="3908550" cy="3505000"/>
          </a:xfrm>
        </p:grpSpPr>
        <p:sp>
          <p:nvSpPr>
            <p:cNvPr id="1263" name="Google Shape;1263;p57"/>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7"/>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7"/>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7"/>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7"/>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7"/>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7"/>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7"/>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7"/>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4"/>
          <p:cNvSpPr txBox="1">
            <a:spLocks noGrp="1"/>
          </p:cNvSpPr>
          <p:nvPr>
            <p:ph type="body" idx="1"/>
          </p:nvPr>
        </p:nvSpPr>
        <p:spPr>
          <a:xfrm>
            <a:off x="713225" y="2409875"/>
            <a:ext cx="4160700" cy="186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word above is WordArt text. If you want to modify it:</a:t>
            </a:r>
            <a:endParaRPr/>
          </a:p>
          <a:p>
            <a:pPr marL="457200" lvl="0" indent="-317500" algn="l" rtl="0">
              <a:spcBef>
                <a:spcPts val="1600"/>
              </a:spcBef>
              <a:spcAft>
                <a:spcPts val="0"/>
              </a:spcAft>
              <a:buSzPts val="1400"/>
              <a:buChar char="●"/>
            </a:pPr>
            <a:r>
              <a:rPr lang="en"/>
              <a:t>Double click on it</a:t>
            </a:r>
            <a:endParaRPr/>
          </a:p>
          <a:p>
            <a:pPr marL="457200" lvl="0" indent="-317500" algn="l" rtl="0">
              <a:spcBef>
                <a:spcPts val="0"/>
              </a:spcBef>
              <a:spcAft>
                <a:spcPts val="0"/>
              </a:spcAft>
              <a:buSzPts val="1400"/>
              <a:buChar char="●"/>
            </a:pPr>
            <a:r>
              <a:rPr lang="en"/>
              <a:t>Type your new text in the dialog box</a:t>
            </a:r>
            <a:endParaRPr/>
          </a:p>
          <a:p>
            <a:pPr marL="457200" lvl="0" indent="-317500" algn="l" rtl="0">
              <a:spcBef>
                <a:spcPts val="0"/>
              </a:spcBef>
              <a:spcAft>
                <a:spcPts val="0"/>
              </a:spcAft>
              <a:buSzPts val="1400"/>
              <a:buChar char="●"/>
            </a:pPr>
            <a:r>
              <a:rPr lang="en"/>
              <a:t>You can change the fill color in the top menu</a:t>
            </a:r>
            <a:endParaRPr/>
          </a:p>
          <a:p>
            <a:pPr marL="457200" lvl="0" indent="-317500" algn="l" rtl="0">
              <a:spcBef>
                <a:spcPts val="0"/>
              </a:spcBef>
              <a:spcAft>
                <a:spcPts val="0"/>
              </a:spcAft>
              <a:buSzPts val="1400"/>
              <a:buChar char="●"/>
            </a:pPr>
            <a:r>
              <a:rPr lang="en"/>
              <a:t>You can also modify the stroke, its color, thickness or type</a:t>
            </a:r>
            <a:endParaRPr/>
          </a:p>
          <a:p>
            <a:pPr marL="457200" lvl="0" indent="-317500" algn="l" rtl="0">
              <a:spcBef>
                <a:spcPts val="0"/>
              </a:spcBef>
              <a:spcAft>
                <a:spcPts val="0"/>
              </a:spcAft>
              <a:buSzPts val="1400"/>
              <a:buChar char="●"/>
            </a:pPr>
            <a:r>
              <a:rPr lang="en"/>
              <a:t>Press Enter</a:t>
            </a:r>
            <a:endParaRPr/>
          </a:p>
        </p:txBody>
      </p:sp>
      <p:sp>
        <p:nvSpPr>
          <p:cNvPr id="415" name="Google Shape;415;p34"/>
          <p:cNvSpPr txBox="1">
            <a:spLocks noGrp="1"/>
          </p:cNvSpPr>
          <p:nvPr>
            <p:ph type="title"/>
          </p:nvPr>
        </p:nvSpPr>
        <p:spPr>
          <a:xfrm>
            <a:off x="713225" y="768225"/>
            <a:ext cx="6610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對稱式加密法</a:t>
            </a:r>
            <a:endParaRPr dirty="0">
              <a:latin typeface="微軟正黑體" panose="020B0604030504040204" pitchFamily="34" charset="-120"/>
              <a:ea typeface="微軟正黑體" panose="020B0604030504040204" pitchFamily="34" charset="-120"/>
            </a:endParaRPr>
          </a:p>
        </p:txBody>
      </p:sp>
      <p:sp>
        <p:nvSpPr>
          <p:cNvPr id="416" name="Google Shape;416;p34"/>
          <p:cNvSpPr/>
          <p:nvPr/>
        </p:nvSpPr>
        <p:spPr>
          <a:xfrm>
            <a:off x="804975" y="1365675"/>
            <a:ext cx="4557600" cy="436000"/>
          </a:xfrm>
          <a:prstGeom prst="rect">
            <a:avLst/>
          </a:prstGeom>
        </p:spPr>
        <p:txBody>
          <a:bodyPr>
            <a:prstTxWarp prst="textPlain">
              <a:avLst/>
            </a:prstTxWarp>
          </a:bodyPr>
          <a:lstStyle/>
          <a:p>
            <a:pPr lvl="2">
              <a:defRPr/>
            </a:pPr>
            <a:r>
              <a:rPr lang="zh-TW" altLang="zh-TW" b="1" dirty="0">
                <a:ln w="19050" cap="flat" cmpd="sng">
                  <a:solidFill>
                    <a:schemeClr val="lt1"/>
                  </a:solidFill>
                  <a:prstDash val="solid"/>
                  <a:round/>
                  <a:headEnd type="none" w="sm" len="sm"/>
                  <a:tailEnd type="none" w="sm" len="sm"/>
                </a:ln>
                <a:noFill/>
                <a:latin typeface="Audiowide"/>
                <a:sym typeface="思源黑体 CN Bold" panose="020B0800000000000000" pitchFamily="34" charset="-122"/>
              </a:rPr>
              <a:t>Symmetric Encryption</a:t>
            </a:r>
            <a:endParaRPr lang="zh-TW" altLang="en-US" b="1" dirty="0">
              <a:ln w="19050" cap="flat" cmpd="sng">
                <a:solidFill>
                  <a:schemeClr val="lt1"/>
                </a:solidFill>
                <a:prstDash val="solid"/>
                <a:round/>
                <a:headEnd type="none" w="sm" len="sm"/>
                <a:tailEnd type="none" w="sm" len="sm"/>
              </a:ln>
              <a:noFill/>
              <a:latin typeface="Audiowide"/>
            </a:endParaRPr>
          </a:p>
        </p:txBody>
      </p:sp>
      <p:cxnSp>
        <p:nvCxnSpPr>
          <p:cNvPr id="417" name="Google Shape;417;p34"/>
          <p:cNvCxnSpPr/>
          <p:nvPr/>
        </p:nvCxnSpPr>
        <p:spPr>
          <a:xfrm>
            <a:off x="713225" y="219780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418" name="Google Shape;418;p34"/>
          <p:cNvCxnSpPr/>
          <p:nvPr/>
        </p:nvCxnSpPr>
        <p:spPr>
          <a:xfrm rot="-5400000" flipH="1">
            <a:off x="5868988" y="391547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grpSp>
        <p:nvGrpSpPr>
          <p:cNvPr id="419" name="Google Shape;419;p34"/>
          <p:cNvGrpSpPr/>
          <p:nvPr/>
        </p:nvGrpSpPr>
        <p:grpSpPr>
          <a:xfrm>
            <a:off x="6535957" y="2096225"/>
            <a:ext cx="1537099" cy="1691580"/>
            <a:chOff x="1430525" y="238150"/>
            <a:chExt cx="4755875" cy="5233850"/>
          </a:xfrm>
        </p:grpSpPr>
        <p:sp>
          <p:nvSpPr>
            <p:cNvPr id="420" name="Google Shape;420;p34"/>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58"/>
          <p:cNvSpPr txBox="1">
            <a:spLocks noGrp="1"/>
          </p:cNvSpPr>
          <p:nvPr>
            <p:ph type="title"/>
          </p:nvPr>
        </p:nvSpPr>
        <p:spPr>
          <a:xfrm>
            <a:off x="713225" y="791925"/>
            <a:ext cx="6576300" cy="199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a:t>
            </a:r>
            <a:endParaRPr/>
          </a:p>
          <a:p>
            <a:pPr marL="0" lvl="0" indent="0" algn="l" rtl="0">
              <a:spcBef>
                <a:spcPts val="0"/>
              </a:spcBef>
              <a:spcAft>
                <a:spcPts val="0"/>
              </a:spcAft>
              <a:buNone/>
            </a:pPr>
            <a:endParaRPr/>
          </a:p>
        </p:txBody>
      </p:sp>
      <p:sp>
        <p:nvSpPr>
          <p:cNvPr id="1277" name="Google Shape;1277;p58"/>
          <p:cNvSpPr/>
          <p:nvPr/>
        </p:nvSpPr>
        <p:spPr>
          <a:xfrm>
            <a:off x="814425" y="1837525"/>
            <a:ext cx="4331171" cy="77290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WORDS</a:t>
            </a:r>
          </a:p>
        </p:txBody>
      </p:sp>
      <p:cxnSp>
        <p:nvCxnSpPr>
          <p:cNvPr id="1278" name="Google Shape;1278;p58"/>
          <p:cNvCxnSpPr/>
          <p:nvPr/>
        </p:nvCxnSpPr>
        <p:spPr>
          <a:xfrm>
            <a:off x="713225" y="303965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1279" name="Google Shape;1279;p58"/>
          <p:cNvGrpSpPr/>
          <p:nvPr/>
        </p:nvGrpSpPr>
        <p:grpSpPr>
          <a:xfrm>
            <a:off x="6141799" y="2312757"/>
            <a:ext cx="1631962" cy="2034691"/>
            <a:chOff x="1709175" y="238125"/>
            <a:chExt cx="4200675" cy="5237300"/>
          </a:xfrm>
        </p:grpSpPr>
        <p:sp>
          <p:nvSpPr>
            <p:cNvPr id="1280" name="Google Shape;1280;p58"/>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8"/>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8"/>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8"/>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8"/>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8"/>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8"/>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8"/>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8"/>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8"/>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8"/>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8"/>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8"/>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8"/>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8"/>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8"/>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8"/>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8"/>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8"/>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8"/>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8"/>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8"/>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91"/>
        <p:cNvGrpSpPr/>
        <p:nvPr/>
      </p:nvGrpSpPr>
      <p:grpSpPr>
        <a:xfrm>
          <a:off x="0" y="0"/>
          <a:ext cx="0" cy="0"/>
          <a:chOff x="0" y="0"/>
          <a:chExt cx="0" cy="0"/>
        </a:xfrm>
      </p:grpSpPr>
      <p:sp>
        <p:nvSpPr>
          <p:cNvPr id="1392" name="Google Shape;1392;p59"/>
          <p:cNvSpPr txBox="1">
            <a:spLocks noGrp="1"/>
          </p:cNvSpPr>
          <p:nvPr>
            <p:ph type="title"/>
          </p:nvPr>
        </p:nvSpPr>
        <p:spPr>
          <a:xfrm>
            <a:off x="713225" y="783100"/>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BIBLIOGRAPHICAL REFERENCES</a:t>
            </a:r>
            <a:endParaRPr/>
          </a:p>
        </p:txBody>
      </p:sp>
      <p:sp>
        <p:nvSpPr>
          <p:cNvPr id="1393" name="Google Shape;1393;p59"/>
          <p:cNvSpPr txBox="1">
            <a:spLocks noGrp="1"/>
          </p:cNvSpPr>
          <p:nvPr>
            <p:ph type="subTitle" idx="1"/>
          </p:nvPr>
        </p:nvSpPr>
        <p:spPr>
          <a:xfrm>
            <a:off x="713225" y="2207250"/>
            <a:ext cx="4294800" cy="207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cxnSp>
        <p:nvCxnSpPr>
          <p:cNvPr id="1394" name="Google Shape;1394;p59"/>
          <p:cNvCxnSpPr/>
          <p:nvPr/>
        </p:nvCxnSpPr>
        <p:spPr>
          <a:xfrm>
            <a:off x="713225" y="199577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60"/>
          <p:cNvSpPr txBox="1">
            <a:spLocks noGrp="1"/>
          </p:cNvSpPr>
          <p:nvPr>
            <p:ph type="subTitle" idx="1"/>
          </p:nvPr>
        </p:nvSpPr>
        <p:spPr>
          <a:xfrm>
            <a:off x="5485775" y="2775849"/>
            <a:ext cx="2667600" cy="10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400" name="Google Shape;1400;p60"/>
          <p:cNvSpPr txBox="1">
            <a:spLocks noGrp="1"/>
          </p:cNvSpPr>
          <p:nvPr>
            <p:ph type="title"/>
          </p:nvPr>
        </p:nvSpPr>
        <p:spPr>
          <a:xfrm>
            <a:off x="5485775" y="1337450"/>
            <a:ext cx="2667600" cy="95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DESKTOP MOCKUP</a:t>
            </a:r>
            <a:endParaRPr/>
          </a:p>
        </p:txBody>
      </p:sp>
      <p:grpSp>
        <p:nvGrpSpPr>
          <p:cNvPr id="1401" name="Google Shape;1401;p60"/>
          <p:cNvGrpSpPr/>
          <p:nvPr/>
        </p:nvGrpSpPr>
        <p:grpSpPr>
          <a:xfrm>
            <a:off x="990606" y="1148000"/>
            <a:ext cx="3506650" cy="2847500"/>
            <a:chOff x="4572006" y="1148000"/>
            <a:chExt cx="3506650" cy="2847500"/>
          </a:xfrm>
        </p:grpSpPr>
        <p:sp>
          <p:nvSpPr>
            <p:cNvPr id="1402" name="Google Shape;1402;p60"/>
            <p:cNvSpPr/>
            <p:nvPr/>
          </p:nvSpPr>
          <p:spPr>
            <a:xfrm>
              <a:off x="5878431" y="3465400"/>
              <a:ext cx="897075" cy="367000"/>
            </a:xfrm>
            <a:custGeom>
              <a:avLst/>
              <a:gdLst/>
              <a:ahLst/>
              <a:cxnLst/>
              <a:rect l="l" t="t" r="r" b="b"/>
              <a:pathLst>
                <a:path w="35883" h="14680" extrusionOk="0">
                  <a:moveTo>
                    <a:pt x="0" y="1"/>
                  </a:moveTo>
                  <a:lnTo>
                    <a:pt x="0" y="14680"/>
                  </a:lnTo>
                  <a:lnTo>
                    <a:pt x="35882" y="14680"/>
                  </a:lnTo>
                  <a:lnTo>
                    <a:pt x="35882" y="1"/>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0"/>
            <p:cNvSpPr/>
            <p:nvPr/>
          </p:nvSpPr>
          <p:spPr>
            <a:xfrm>
              <a:off x="4572006" y="1148000"/>
              <a:ext cx="3506650" cy="1909625"/>
            </a:xfrm>
            <a:custGeom>
              <a:avLst/>
              <a:gdLst/>
              <a:ahLst/>
              <a:cxnLst/>
              <a:rect l="l" t="t" r="r" b="b"/>
              <a:pathLst>
                <a:path w="140266" h="75027" extrusionOk="0">
                  <a:moveTo>
                    <a:pt x="3327" y="1"/>
                  </a:moveTo>
                  <a:cubicBezTo>
                    <a:pt x="1370" y="1"/>
                    <a:pt x="0" y="555"/>
                    <a:pt x="0" y="2610"/>
                  </a:cubicBezTo>
                  <a:lnTo>
                    <a:pt x="0" y="75026"/>
                  </a:lnTo>
                  <a:lnTo>
                    <a:pt x="140266" y="75026"/>
                  </a:lnTo>
                  <a:lnTo>
                    <a:pt x="140266" y="2610"/>
                  </a:lnTo>
                  <a:cubicBezTo>
                    <a:pt x="140266" y="555"/>
                    <a:pt x="139026" y="1"/>
                    <a:pt x="137069"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0"/>
            <p:cNvSpPr/>
            <p:nvPr/>
          </p:nvSpPr>
          <p:spPr>
            <a:xfrm>
              <a:off x="4572006" y="3057625"/>
              <a:ext cx="3506650" cy="407775"/>
            </a:xfrm>
            <a:custGeom>
              <a:avLst/>
              <a:gdLst/>
              <a:ahLst/>
              <a:cxnLst/>
              <a:rect l="l" t="t" r="r" b="b"/>
              <a:pathLst>
                <a:path w="140266" h="16311" extrusionOk="0">
                  <a:moveTo>
                    <a:pt x="0" y="0"/>
                  </a:moveTo>
                  <a:lnTo>
                    <a:pt x="0" y="12233"/>
                  </a:lnTo>
                  <a:cubicBezTo>
                    <a:pt x="0" y="14190"/>
                    <a:pt x="1370" y="16310"/>
                    <a:pt x="3327" y="16310"/>
                  </a:cubicBezTo>
                  <a:lnTo>
                    <a:pt x="137069" y="16310"/>
                  </a:lnTo>
                  <a:cubicBezTo>
                    <a:pt x="139026" y="16310"/>
                    <a:pt x="140266" y="14190"/>
                    <a:pt x="140266" y="12233"/>
                  </a:cubicBezTo>
                  <a:lnTo>
                    <a:pt x="140266" y="0"/>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0"/>
            <p:cNvSpPr/>
            <p:nvPr/>
          </p:nvSpPr>
          <p:spPr>
            <a:xfrm>
              <a:off x="5593006" y="3832375"/>
              <a:ext cx="1467925" cy="163125"/>
            </a:xfrm>
            <a:custGeom>
              <a:avLst/>
              <a:gdLst/>
              <a:ahLst/>
              <a:cxnLst/>
              <a:rect l="l" t="t" r="r" b="b"/>
              <a:pathLst>
                <a:path w="58717" h="6525" extrusionOk="0">
                  <a:moveTo>
                    <a:pt x="3262" y="1"/>
                  </a:moveTo>
                  <a:cubicBezTo>
                    <a:pt x="1468" y="1"/>
                    <a:pt x="0" y="1469"/>
                    <a:pt x="0" y="3263"/>
                  </a:cubicBezTo>
                  <a:cubicBezTo>
                    <a:pt x="0" y="5057"/>
                    <a:pt x="1468" y="6525"/>
                    <a:pt x="3262" y="6525"/>
                  </a:cubicBezTo>
                  <a:lnTo>
                    <a:pt x="55454" y="6525"/>
                  </a:lnTo>
                  <a:cubicBezTo>
                    <a:pt x="57248" y="6525"/>
                    <a:pt x="58716" y="5057"/>
                    <a:pt x="58716" y="3263"/>
                  </a:cubicBezTo>
                  <a:cubicBezTo>
                    <a:pt x="58716" y="1469"/>
                    <a:pt x="57248" y="1"/>
                    <a:pt x="55454"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0"/>
            <p:cNvSpPr/>
            <p:nvPr/>
          </p:nvSpPr>
          <p:spPr>
            <a:xfrm>
              <a:off x="6245406" y="3159550"/>
              <a:ext cx="163125" cy="163125"/>
            </a:xfrm>
            <a:custGeom>
              <a:avLst/>
              <a:gdLst/>
              <a:ahLst/>
              <a:cxnLst/>
              <a:rect l="l" t="t" r="r" b="b"/>
              <a:pathLst>
                <a:path w="6525" h="6525" extrusionOk="0">
                  <a:moveTo>
                    <a:pt x="3262" y="1"/>
                  </a:moveTo>
                  <a:cubicBezTo>
                    <a:pt x="1468" y="1"/>
                    <a:pt x="0" y="1469"/>
                    <a:pt x="0" y="3263"/>
                  </a:cubicBezTo>
                  <a:cubicBezTo>
                    <a:pt x="0" y="5057"/>
                    <a:pt x="1468" y="6525"/>
                    <a:pt x="3262" y="6525"/>
                  </a:cubicBezTo>
                  <a:cubicBezTo>
                    <a:pt x="5056" y="6525"/>
                    <a:pt x="6524" y="5057"/>
                    <a:pt x="6524" y="3263"/>
                  </a:cubicBezTo>
                  <a:cubicBezTo>
                    <a:pt x="6524" y="1469"/>
                    <a:pt x="5056" y="1"/>
                    <a:pt x="3262"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7" name="Google Shape;1407;p60"/>
          <p:cNvPicPr preferRelativeResize="0"/>
          <p:nvPr/>
        </p:nvPicPr>
        <p:blipFill rotWithShape="1">
          <a:blip r:embed="rId3">
            <a:alphaModFix/>
          </a:blip>
          <a:srcRect t="4743" b="4734"/>
          <a:stretch/>
        </p:blipFill>
        <p:spPr>
          <a:xfrm>
            <a:off x="1102938" y="1264238"/>
            <a:ext cx="3285248" cy="1677150"/>
          </a:xfrm>
          <a:prstGeom prst="rect">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pic>
      <p:cxnSp>
        <p:nvCxnSpPr>
          <p:cNvPr id="1408" name="Google Shape;1408;p60"/>
          <p:cNvCxnSpPr/>
          <p:nvPr/>
        </p:nvCxnSpPr>
        <p:spPr>
          <a:xfrm>
            <a:off x="5485775" y="2571650"/>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12"/>
        <p:cNvGrpSpPr/>
        <p:nvPr/>
      </p:nvGrpSpPr>
      <p:grpSpPr>
        <a:xfrm>
          <a:off x="0" y="0"/>
          <a:ext cx="0" cy="0"/>
          <a:chOff x="0" y="0"/>
          <a:chExt cx="0" cy="0"/>
        </a:xfrm>
      </p:grpSpPr>
      <p:sp>
        <p:nvSpPr>
          <p:cNvPr id="1413" name="Google Shape;1413;p61"/>
          <p:cNvSpPr txBox="1">
            <a:spLocks noGrp="1"/>
          </p:cNvSpPr>
          <p:nvPr>
            <p:ph type="title"/>
          </p:nvPr>
        </p:nvSpPr>
        <p:spPr>
          <a:xfrm>
            <a:off x="713100" y="707675"/>
            <a:ext cx="4362300" cy="87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414" name="Google Shape;1414;p61"/>
          <p:cNvSpPr txBox="1">
            <a:spLocks noGrp="1"/>
          </p:cNvSpPr>
          <p:nvPr>
            <p:ph type="subTitle" idx="1"/>
          </p:nvPr>
        </p:nvSpPr>
        <p:spPr>
          <a:xfrm>
            <a:off x="713100" y="2102125"/>
            <a:ext cx="4362300" cy="11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a:t>Do you have any questions?</a:t>
            </a:r>
            <a:endParaRPr/>
          </a:p>
          <a:p>
            <a:pPr marL="0" lvl="0" indent="0" algn="l" rtl="0">
              <a:spcBef>
                <a:spcPts val="1000"/>
              </a:spcBef>
              <a:spcAft>
                <a:spcPts val="0"/>
              </a:spcAft>
              <a:buClr>
                <a:schemeClr val="lt1"/>
              </a:buClr>
              <a:buSzPts val="1100"/>
              <a:buFont typeface="Arial"/>
              <a:buNone/>
            </a:pPr>
            <a:r>
              <a:rPr lang="en"/>
              <a:t>youremail@freepik.com </a:t>
            </a:r>
            <a:endParaRPr/>
          </a:p>
          <a:p>
            <a:pPr marL="0" lvl="0" indent="0" algn="l" rtl="0">
              <a:spcBef>
                <a:spcPts val="0"/>
              </a:spcBef>
              <a:spcAft>
                <a:spcPts val="0"/>
              </a:spcAft>
              <a:buClr>
                <a:schemeClr val="lt1"/>
              </a:buClr>
              <a:buSzPts val="1100"/>
              <a:buFont typeface="Arial"/>
              <a:buNone/>
            </a:pPr>
            <a:r>
              <a:rPr lang="en"/>
              <a:t>+91  620 421 838 </a:t>
            </a:r>
            <a:endParaRPr/>
          </a:p>
          <a:p>
            <a:pPr marL="0" lvl="0" indent="0" algn="l" rtl="0">
              <a:spcBef>
                <a:spcPts val="0"/>
              </a:spcBef>
              <a:spcAft>
                <a:spcPts val="0"/>
              </a:spcAft>
              <a:buNone/>
            </a:pPr>
            <a:r>
              <a:rPr lang="en"/>
              <a:t>yourwebsite.com</a:t>
            </a:r>
            <a:endParaRPr/>
          </a:p>
        </p:txBody>
      </p:sp>
      <p:cxnSp>
        <p:nvCxnSpPr>
          <p:cNvPr id="1415" name="Google Shape;1415;p61"/>
          <p:cNvCxnSpPr/>
          <p:nvPr/>
        </p:nvCxnSpPr>
        <p:spPr>
          <a:xfrm>
            <a:off x="713100" y="1855900"/>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1416" name="Google Shape;1416;p61"/>
          <p:cNvSpPr txBox="1"/>
          <p:nvPr/>
        </p:nvSpPr>
        <p:spPr>
          <a:xfrm>
            <a:off x="713100" y="4327475"/>
            <a:ext cx="4362300" cy="2811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100">
                <a:solidFill>
                  <a:schemeClr val="dk1"/>
                </a:solidFill>
                <a:latin typeface="Red Hat Text"/>
                <a:ea typeface="Red Hat Text"/>
                <a:cs typeface="Red Hat Text"/>
                <a:sym typeface="Red Hat Text"/>
              </a:rPr>
              <a:t>Please keep this slide for attribution</a:t>
            </a:r>
            <a:endParaRPr sz="1100">
              <a:solidFill>
                <a:schemeClr val="dk1"/>
              </a:solidFill>
              <a:latin typeface="Red Hat Text"/>
              <a:ea typeface="Red Hat Text"/>
              <a:cs typeface="Red Hat Text"/>
              <a:sym typeface="Red Hat Text"/>
            </a:endParaRPr>
          </a:p>
        </p:txBody>
      </p:sp>
      <p:sp>
        <p:nvSpPr>
          <p:cNvPr id="1417" name="Google Shape;1417;p61"/>
          <p:cNvSpPr/>
          <p:nvPr/>
        </p:nvSpPr>
        <p:spPr>
          <a:xfrm>
            <a:off x="794850" y="3398574"/>
            <a:ext cx="397800" cy="3978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1"/>
          <p:cNvSpPr/>
          <p:nvPr/>
        </p:nvSpPr>
        <p:spPr>
          <a:xfrm>
            <a:off x="876479" y="3480079"/>
            <a:ext cx="234712" cy="234971"/>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 name="Google Shape;1419;p61"/>
          <p:cNvGrpSpPr/>
          <p:nvPr/>
        </p:nvGrpSpPr>
        <p:grpSpPr>
          <a:xfrm>
            <a:off x="1385741" y="3480499"/>
            <a:ext cx="235006" cy="234747"/>
            <a:chOff x="3303268" y="3817349"/>
            <a:chExt cx="346056" cy="345674"/>
          </a:xfrm>
        </p:grpSpPr>
        <p:sp>
          <p:nvSpPr>
            <p:cNvPr id="1420" name="Google Shape;1420;p6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61"/>
          <p:cNvGrpSpPr/>
          <p:nvPr/>
        </p:nvGrpSpPr>
        <p:grpSpPr>
          <a:xfrm>
            <a:off x="1895010" y="3480499"/>
            <a:ext cx="234985" cy="234747"/>
            <a:chOff x="4201447" y="3817349"/>
            <a:chExt cx="346024" cy="345674"/>
          </a:xfrm>
        </p:grpSpPr>
        <p:sp>
          <p:nvSpPr>
            <p:cNvPr id="1425" name="Google Shape;1425;p6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61"/>
          <p:cNvGrpSpPr/>
          <p:nvPr/>
        </p:nvGrpSpPr>
        <p:grpSpPr>
          <a:xfrm>
            <a:off x="2403753" y="3480522"/>
            <a:ext cx="235006" cy="234747"/>
            <a:chOff x="2238181" y="4120624"/>
            <a:chExt cx="346056" cy="345674"/>
          </a:xfrm>
        </p:grpSpPr>
        <p:grpSp>
          <p:nvGrpSpPr>
            <p:cNvPr id="1428" name="Google Shape;1428;p61"/>
            <p:cNvGrpSpPr/>
            <p:nvPr/>
          </p:nvGrpSpPr>
          <p:grpSpPr>
            <a:xfrm>
              <a:off x="2309155" y="4177413"/>
              <a:ext cx="203862" cy="231903"/>
              <a:chOff x="1512725" y="258500"/>
              <a:chExt cx="4570900" cy="5199625"/>
            </a:xfrm>
          </p:grpSpPr>
          <p:sp>
            <p:nvSpPr>
              <p:cNvPr id="1429" name="Google Shape;1429;p61"/>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1"/>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 name="Google Shape;1431;p61"/>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 name="Google Shape;1432;p61"/>
          <p:cNvSpPr/>
          <p:nvPr/>
        </p:nvSpPr>
        <p:spPr>
          <a:xfrm>
            <a:off x="1303912" y="3398574"/>
            <a:ext cx="397800" cy="3978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1"/>
          <p:cNvSpPr/>
          <p:nvPr/>
        </p:nvSpPr>
        <p:spPr>
          <a:xfrm>
            <a:off x="1812974" y="3398574"/>
            <a:ext cx="397800" cy="3978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1"/>
          <p:cNvSpPr/>
          <p:nvPr/>
        </p:nvSpPr>
        <p:spPr>
          <a:xfrm>
            <a:off x="2322037" y="3398574"/>
            <a:ext cx="397800" cy="3978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 name="Google Shape;1435;p61"/>
          <p:cNvGrpSpPr/>
          <p:nvPr/>
        </p:nvGrpSpPr>
        <p:grpSpPr>
          <a:xfrm flipH="1">
            <a:off x="5540343" y="1620971"/>
            <a:ext cx="1711847" cy="2455422"/>
            <a:chOff x="1982850" y="238125"/>
            <a:chExt cx="3651550" cy="5237675"/>
          </a:xfrm>
        </p:grpSpPr>
        <p:sp>
          <p:nvSpPr>
            <p:cNvPr id="1436" name="Google Shape;1436;p61"/>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1"/>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1"/>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1"/>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1"/>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1"/>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1"/>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1"/>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1"/>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1"/>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1"/>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1"/>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1"/>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1"/>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1"/>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1"/>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1"/>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1"/>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1"/>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1"/>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1"/>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1"/>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1"/>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1"/>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1"/>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1"/>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1"/>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p62"/>
          <p:cNvSpPr txBox="1">
            <a:spLocks noGrp="1"/>
          </p:cNvSpPr>
          <p:nvPr>
            <p:ph type="title"/>
          </p:nvPr>
        </p:nvSpPr>
        <p:spPr>
          <a:xfrm>
            <a:off x="713225" y="539500"/>
            <a:ext cx="7717500" cy="4782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1468" name="Google Shape;1468;p62"/>
          <p:cNvSpPr txBox="1">
            <a:spLocks noGrp="1"/>
          </p:cNvSpPr>
          <p:nvPr>
            <p:ph type="body" idx="4294967295"/>
          </p:nvPr>
        </p:nvSpPr>
        <p:spPr>
          <a:xfrm>
            <a:off x="713225" y="1017700"/>
            <a:ext cx="7717500" cy="890100"/>
          </a:xfrm>
          <a:prstGeom prst="rect">
            <a:avLst/>
          </a:prstGeom>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400"/>
              <a:t>Here’s an assortment of alternative resources </a:t>
            </a:r>
            <a:r>
              <a:rPr lang="en"/>
              <a:t>whose style fits that of this template:</a:t>
            </a:r>
            <a:endParaRPr>
              <a:solidFill>
                <a:schemeClr val="accent1"/>
              </a:solidFill>
            </a:endParaRPr>
          </a:p>
          <a:p>
            <a:pPr marL="457200" marR="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3"/>
              </a:rPr>
              <a:t>Colourful isometriс infographic elements</a:t>
            </a:r>
            <a:endParaRPr/>
          </a:p>
          <a:p>
            <a:pPr marL="457200" marR="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4"/>
              </a:rPr>
              <a:t>Isometric style cms concept</a:t>
            </a:r>
            <a:endParaRPr/>
          </a:p>
        </p:txBody>
      </p:sp>
      <p:grpSp>
        <p:nvGrpSpPr>
          <p:cNvPr id="1469" name="Google Shape;1469;p62"/>
          <p:cNvGrpSpPr/>
          <p:nvPr/>
        </p:nvGrpSpPr>
        <p:grpSpPr>
          <a:xfrm>
            <a:off x="4018602" y="1960149"/>
            <a:ext cx="1106738" cy="2691015"/>
            <a:chOff x="3883450" y="238125"/>
            <a:chExt cx="2154025" cy="5237475"/>
          </a:xfrm>
        </p:grpSpPr>
        <p:sp>
          <p:nvSpPr>
            <p:cNvPr id="1470" name="Google Shape;1470;p62"/>
            <p:cNvSpPr/>
            <p:nvPr/>
          </p:nvSpPr>
          <p:spPr>
            <a:xfrm>
              <a:off x="5942700" y="1416850"/>
              <a:ext cx="94775" cy="4058750"/>
            </a:xfrm>
            <a:custGeom>
              <a:avLst/>
              <a:gdLst/>
              <a:ahLst/>
              <a:cxnLst/>
              <a:rect l="l" t="t" r="r" b="b"/>
              <a:pathLst>
                <a:path w="3791" h="162350" extrusionOk="0">
                  <a:moveTo>
                    <a:pt x="3138" y="733"/>
                  </a:moveTo>
                  <a:lnTo>
                    <a:pt x="3256" y="160091"/>
                  </a:lnTo>
                  <a:lnTo>
                    <a:pt x="654" y="161614"/>
                  </a:lnTo>
                  <a:lnTo>
                    <a:pt x="536" y="2260"/>
                  </a:lnTo>
                  <a:lnTo>
                    <a:pt x="3138" y="733"/>
                  </a:lnTo>
                  <a:close/>
                  <a:moveTo>
                    <a:pt x="3405" y="0"/>
                  </a:moveTo>
                  <a:cubicBezTo>
                    <a:pt x="3360" y="0"/>
                    <a:pt x="3314" y="12"/>
                    <a:pt x="3271" y="36"/>
                  </a:cubicBezTo>
                  <a:lnTo>
                    <a:pt x="135" y="1874"/>
                  </a:lnTo>
                  <a:cubicBezTo>
                    <a:pt x="52" y="1922"/>
                    <a:pt x="1" y="2008"/>
                    <a:pt x="5" y="2107"/>
                  </a:cubicBezTo>
                  <a:lnTo>
                    <a:pt x="123" y="162082"/>
                  </a:lnTo>
                  <a:cubicBezTo>
                    <a:pt x="123" y="162228"/>
                    <a:pt x="241" y="162350"/>
                    <a:pt x="391" y="162350"/>
                  </a:cubicBezTo>
                  <a:cubicBezTo>
                    <a:pt x="438" y="162350"/>
                    <a:pt x="485" y="162338"/>
                    <a:pt x="528" y="162314"/>
                  </a:cubicBezTo>
                  <a:lnTo>
                    <a:pt x="3657" y="160476"/>
                  </a:lnTo>
                  <a:cubicBezTo>
                    <a:pt x="3740" y="160429"/>
                    <a:pt x="3791" y="160339"/>
                    <a:pt x="3791" y="160244"/>
                  </a:cubicBezTo>
                  <a:lnTo>
                    <a:pt x="3673" y="269"/>
                  </a:lnTo>
                  <a:cubicBezTo>
                    <a:pt x="3673" y="111"/>
                    <a:pt x="3544" y="0"/>
                    <a:pt x="3405"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2"/>
            <p:cNvSpPr/>
            <p:nvPr/>
          </p:nvSpPr>
          <p:spPr>
            <a:xfrm>
              <a:off x="3884525" y="283950"/>
              <a:ext cx="2074650" cy="5191650"/>
            </a:xfrm>
            <a:custGeom>
              <a:avLst/>
              <a:gdLst/>
              <a:ahLst/>
              <a:cxnLst/>
              <a:rect l="l" t="t" r="r" b="b"/>
              <a:pathLst>
                <a:path w="82986" h="207666" extrusionOk="0">
                  <a:moveTo>
                    <a:pt x="536" y="733"/>
                  </a:moveTo>
                  <a:lnTo>
                    <a:pt x="82332" y="47576"/>
                  </a:lnTo>
                  <a:lnTo>
                    <a:pt x="82450" y="206938"/>
                  </a:lnTo>
                  <a:lnTo>
                    <a:pt x="658" y="160091"/>
                  </a:lnTo>
                  <a:lnTo>
                    <a:pt x="536" y="733"/>
                  </a:lnTo>
                  <a:close/>
                  <a:moveTo>
                    <a:pt x="269" y="1"/>
                  </a:moveTo>
                  <a:cubicBezTo>
                    <a:pt x="128" y="1"/>
                    <a:pt x="0" y="114"/>
                    <a:pt x="0" y="273"/>
                  </a:cubicBezTo>
                  <a:lnTo>
                    <a:pt x="118" y="160248"/>
                  </a:lnTo>
                  <a:cubicBezTo>
                    <a:pt x="118" y="160343"/>
                    <a:pt x="170" y="160433"/>
                    <a:pt x="256" y="160480"/>
                  </a:cubicBezTo>
                  <a:lnTo>
                    <a:pt x="82584" y="207630"/>
                  </a:lnTo>
                  <a:cubicBezTo>
                    <a:pt x="82623" y="207654"/>
                    <a:pt x="82670" y="207666"/>
                    <a:pt x="82718" y="207666"/>
                  </a:cubicBezTo>
                  <a:cubicBezTo>
                    <a:pt x="82720" y="207666"/>
                    <a:pt x="82722" y="207666"/>
                    <a:pt x="82724" y="207666"/>
                  </a:cubicBezTo>
                  <a:cubicBezTo>
                    <a:pt x="82867" y="207666"/>
                    <a:pt x="82985" y="207545"/>
                    <a:pt x="82985" y="207402"/>
                  </a:cubicBezTo>
                  <a:lnTo>
                    <a:pt x="82867" y="47423"/>
                  </a:lnTo>
                  <a:cubicBezTo>
                    <a:pt x="82867" y="47324"/>
                    <a:pt x="82812" y="47238"/>
                    <a:pt x="82729" y="47190"/>
                  </a:cubicBezTo>
                  <a:lnTo>
                    <a:pt x="402" y="36"/>
                  </a:lnTo>
                  <a:cubicBezTo>
                    <a:pt x="358" y="12"/>
                    <a:pt x="313" y="1"/>
                    <a:pt x="269" y="1"/>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2"/>
            <p:cNvSpPr/>
            <p:nvPr/>
          </p:nvSpPr>
          <p:spPr>
            <a:xfrm>
              <a:off x="3883450" y="238125"/>
              <a:ext cx="2152175" cy="1238100"/>
            </a:xfrm>
            <a:custGeom>
              <a:avLst/>
              <a:gdLst/>
              <a:ahLst/>
              <a:cxnLst/>
              <a:rect l="l" t="t" r="r" b="b"/>
              <a:pathLst>
                <a:path w="86087" h="49524" extrusionOk="0">
                  <a:moveTo>
                    <a:pt x="3448" y="575"/>
                  </a:moveTo>
                  <a:lnTo>
                    <a:pt x="85244" y="47422"/>
                  </a:lnTo>
                  <a:lnTo>
                    <a:pt x="82638" y="48945"/>
                  </a:lnTo>
                  <a:lnTo>
                    <a:pt x="846" y="2102"/>
                  </a:lnTo>
                  <a:lnTo>
                    <a:pt x="3448" y="575"/>
                  </a:lnTo>
                  <a:close/>
                  <a:moveTo>
                    <a:pt x="3444" y="0"/>
                  </a:moveTo>
                  <a:cubicBezTo>
                    <a:pt x="3398" y="0"/>
                    <a:pt x="3351" y="12"/>
                    <a:pt x="3310" y="35"/>
                  </a:cubicBezTo>
                  <a:lnTo>
                    <a:pt x="177" y="1873"/>
                  </a:lnTo>
                  <a:cubicBezTo>
                    <a:pt x="0" y="1976"/>
                    <a:pt x="0" y="2235"/>
                    <a:pt x="181" y="2338"/>
                  </a:cubicBezTo>
                  <a:lnTo>
                    <a:pt x="82509" y="49488"/>
                  </a:lnTo>
                  <a:cubicBezTo>
                    <a:pt x="82548" y="49508"/>
                    <a:pt x="82595" y="49523"/>
                    <a:pt x="82642" y="49523"/>
                  </a:cubicBezTo>
                  <a:cubicBezTo>
                    <a:pt x="82690" y="49519"/>
                    <a:pt x="82733" y="49508"/>
                    <a:pt x="82776" y="49484"/>
                  </a:cubicBezTo>
                  <a:lnTo>
                    <a:pt x="85909" y="47650"/>
                  </a:lnTo>
                  <a:cubicBezTo>
                    <a:pt x="86086" y="47544"/>
                    <a:pt x="86086" y="47288"/>
                    <a:pt x="85909" y="47185"/>
                  </a:cubicBezTo>
                  <a:lnTo>
                    <a:pt x="3578" y="35"/>
                  </a:lnTo>
                  <a:cubicBezTo>
                    <a:pt x="3536" y="12"/>
                    <a:pt x="3490" y="0"/>
                    <a:pt x="3444"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2"/>
            <p:cNvSpPr/>
            <p:nvPr/>
          </p:nvSpPr>
          <p:spPr>
            <a:xfrm>
              <a:off x="3937750" y="477675"/>
              <a:ext cx="1939150" cy="4713275"/>
            </a:xfrm>
            <a:custGeom>
              <a:avLst/>
              <a:gdLst/>
              <a:ahLst/>
              <a:cxnLst/>
              <a:rect l="l" t="t" r="r" b="b"/>
              <a:pathLst>
                <a:path w="77566" h="188531" extrusionOk="0">
                  <a:moveTo>
                    <a:pt x="544" y="11746"/>
                  </a:moveTo>
                  <a:lnTo>
                    <a:pt x="76944" y="55499"/>
                  </a:lnTo>
                  <a:lnTo>
                    <a:pt x="77031" y="187803"/>
                  </a:lnTo>
                  <a:lnTo>
                    <a:pt x="630" y="144045"/>
                  </a:lnTo>
                  <a:lnTo>
                    <a:pt x="544" y="11746"/>
                  </a:lnTo>
                  <a:close/>
                  <a:moveTo>
                    <a:pt x="266" y="1"/>
                  </a:moveTo>
                  <a:cubicBezTo>
                    <a:pt x="136" y="1"/>
                    <a:pt x="6" y="86"/>
                    <a:pt x="1" y="257"/>
                  </a:cubicBezTo>
                  <a:lnTo>
                    <a:pt x="95" y="144199"/>
                  </a:lnTo>
                  <a:cubicBezTo>
                    <a:pt x="91" y="144297"/>
                    <a:pt x="146" y="144384"/>
                    <a:pt x="229" y="144431"/>
                  </a:cubicBezTo>
                  <a:lnTo>
                    <a:pt x="77164" y="188495"/>
                  </a:lnTo>
                  <a:cubicBezTo>
                    <a:pt x="77204" y="188519"/>
                    <a:pt x="77251" y="188531"/>
                    <a:pt x="77298" y="188531"/>
                  </a:cubicBezTo>
                  <a:lnTo>
                    <a:pt x="77298" y="188527"/>
                  </a:lnTo>
                  <a:cubicBezTo>
                    <a:pt x="77444" y="188527"/>
                    <a:pt x="77566" y="188409"/>
                    <a:pt x="77566" y="188259"/>
                  </a:cubicBezTo>
                  <a:lnTo>
                    <a:pt x="77479" y="55342"/>
                  </a:lnTo>
                  <a:cubicBezTo>
                    <a:pt x="77479" y="55247"/>
                    <a:pt x="77428" y="55161"/>
                    <a:pt x="77345" y="55114"/>
                  </a:cubicBezTo>
                  <a:lnTo>
                    <a:pt x="540" y="11132"/>
                  </a:lnTo>
                  <a:lnTo>
                    <a:pt x="532" y="257"/>
                  </a:lnTo>
                  <a:cubicBezTo>
                    <a:pt x="526" y="86"/>
                    <a:pt x="396" y="1"/>
                    <a:pt x="266" y="1"/>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2"/>
            <p:cNvSpPr/>
            <p:nvPr/>
          </p:nvSpPr>
          <p:spPr>
            <a:xfrm>
              <a:off x="5467575" y="1459050"/>
              <a:ext cx="104600" cy="130325"/>
            </a:xfrm>
            <a:custGeom>
              <a:avLst/>
              <a:gdLst/>
              <a:ahLst/>
              <a:cxnLst/>
              <a:rect l="l" t="t" r="r" b="b"/>
              <a:pathLst>
                <a:path w="4184" h="5213" extrusionOk="0">
                  <a:moveTo>
                    <a:pt x="1279" y="533"/>
                  </a:moveTo>
                  <a:cubicBezTo>
                    <a:pt x="1480" y="533"/>
                    <a:pt x="1712" y="608"/>
                    <a:pt x="1964" y="745"/>
                  </a:cubicBezTo>
                  <a:cubicBezTo>
                    <a:pt x="2893" y="1277"/>
                    <a:pt x="3653" y="2579"/>
                    <a:pt x="3653" y="3646"/>
                  </a:cubicBezTo>
                  <a:cubicBezTo>
                    <a:pt x="3653" y="4106"/>
                    <a:pt x="3511" y="4441"/>
                    <a:pt x="3255" y="4591"/>
                  </a:cubicBezTo>
                  <a:cubicBezTo>
                    <a:pt x="3154" y="4649"/>
                    <a:pt x="3037" y="4678"/>
                    <a:pt x="2909" y="4678"/>
                  </a:cubicBezTo>
                  <a:cubicBezTo>
                    <a:pt x="2707" y="4678"/>
                    <a:pt x="2477" y="4606"/>
                    <a:pt x="2232" y="4465"/>
                  </a:cubicBezTo>
                  <a:cubicBezTo>
                    <a:pt x="1315" y="3941"/>
                    <a:pt x="539" y="2607"/>
                    <a:pt x="539" y="1556"/>
                  </a:cubicBezTo>
                  <a:cubicBezTo>
                    <a:pt x="535" y="1103"/>
                    <a:pt x="677" y="769"/>
                    <a:pt x="933" y="623"/>
                  </a:cubicBezTo>
                  <a:cubicBezTo>
                    <a:pt x="1039" y="560"/>
                    <a:pt x="1157" y="533"/>
                    <a:pt x="1279" y="533"/>
                  </a:cubicBezTo>
                  <a:close/>
                  <a:moveTo>
                    <a:pt x="1273" y="0"/>
                  </a:moveTo>
                  <a:cubicBezTo>
                    <a:pt x="1051" y="0"/>
                    <a:pt x="845" y="53"/>
                    <a:pt x="661" y="159"/>
                  </a:cubicBezTo>
                  <a:cubicBezTo>
                    <a:pt x="236" y="407"/>
                    <a:pt x="0" y="903"/>
                    <a:pt x="0" y="1560"/>
                  </a:cubicBezTo>
                  <a:cubicBezTo>
                    <a:pt x="0" y="2800"/>
                    <a:pt x="882" y="4311"/>
                    <a:pt x="1964" y="4933"/>
                  </a:cubicBezTo>
                  <a:cubicBezTo>
                    <a:pt x="2291" y="5118"/>
                    <a:pt x="2614" y="5212"/>
                    <a:pt x="2909" y="5212"/>
                  </a:cubicBezTo>
                  <a:cubicBezTo>
                    <a:pt x="2916" y="5212"/>
                    <a:pt x="2923" y="5213"/>
                    <a:pt x="2930" y="5213"/>
                  </a:cubicBezTo>
                  <a:cubicBezTo>
                    <a:pt x="3135" y="5213"/>
                    <a:pt x="3340" y="5158"/>
                    <a:pt x="3519" y="5055"/>
                  </a:cubicBezTo>
                  <a:cubicBezTo>
                    <a:pt x="3948" y="4807"/>
                    <a:pt x="4184" y="4307"/>
                    <a:pt x="4184" y="3650"/>
                  </a:cubicBezTo>
                  <a:cubicBezTo>
                    <a:pt x="4184" y="2390"/>
                    <a:pt x="3322" y="911"/>
                    <a:pt x="2228" y="285"/>
                  </a:cubicBezTo>
                  <a:cubicBezTo>
                    <a:pt x="1896" y="95"/>
                    <a:pt x="1571" y="0"/>
                    <a:pt x="1273"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2"/>
            <p:cNvSpPr/>
            <p:nvPr/>
          </p:nvSpPr>
          <p:spPr>
            <a:xfrm>
              <a:off x="3937675" y="477400"/>
              <a:ext cx="1937075" cy="1390625"/>
            </a:xfrm>
            <a:custGeom>
              <a:avLst/>
              <a:gdLst/>
              <a:ahLst/>
              <a:cxnLst/>
              <a:rect l="l" t="t" r="r" b="b"/>
              <a:pathLst>
                <a:path w="77483" h="55625" extrusionOk="0">
                  <a:moveTo>
                    <a:pt x="62475" y="39799"/>
                  </a:moveTo>
                  <a:cubicBezTo>
                    <a:pt x="62676" y="39799"/>
                    <a:pt x="62908" y="39874"/>
                    <a:pt x="63160" y="40011"/>
                  </a:cubicBezTo>
                  <a:cubicBezTo>
                    <a:pt x="64089" y="40543"/>
                    <a:pt x="64849" y="41845"/>
                    <a:pt x="64849" y="42912"/>
                  </a:cubicBezTo>
                  <a:cubicBezTo>
                    <a:pt x="64849" y="43372"/>
                    <a:pt x="64707" y="43707"/>
                    <a:pt x="64451" y="43857"/>
                  </a:cubicBezTo>
                  <a:cubicBezTo>
                    <a:pt x="64350" y="43915"/>
                    <a:pt x="64233" y="43944"/>
                    <a:pt x="64105" y="43944"/>
                  </a:cubicBezTo>
                  <a:cubicBezTo>
                    <a:pt x="63903" y="43944"/>
                    <a:pt x="63673" y="43872"/>
                    <a:pt x="63428" y="43731"/>
                  </a:cubicBezTo>
                  <a:cubicBezTo>
                    <a:pt x="62511" y="43207"/>
                    <a:pt x="61735" y="41873"/>
                    <a:pt x="61735" y="40822"/>
                  </a:cubicBezTo>
                  <a:cubicBezTo>
                    <a:pt x="61731" y="40369"/>
                    <a:pt x="61873" y="40035"/>
                    <a:pt x="62129" y="39889"/>
                  </a:cubicBezTo>
                  <a:cubicBezTo>
                    <a:pt x="62235" y="39826"/>
                    <a:pt x="62353" y="39799"/>
                    <a:pt x="62475" y="39799"/>
                  </a:cubicBezTo>
                  <a:close/>
                  <a:moveTo>
                    <a:pt x="62478" y="39265"/>
                  </a:moveTo>
                  <a:cubicBezTo>
                    <a:pt x="62255" y="39265"/>
                    <a:pt x="62046" y="39318"/>
                    <a:pt x="61861" y="39425"/>
                  </a:cubicBezTo>
                  <a:cubicBezTo>
                    <a:pt x="61432" y="39673"/>
                    <a:pt x="61200" y="40169"/>
                    <a:pt x="61200" y="40822"/>
                  </a:cubicBezTo>
                  <a:cubicBezTo>
                    <a:pt x="61200" y="42066"/>
                    <a:pt x="62078" y="43577"/>
                    <a:pt x="63160" y="44199"/>
                  </a:cubicBezTo>
                  <a:cubicBezTo>
                    <a:pt x="63491" y="44384"/>
                    <a:pt x="63810" y="44478"/>
                    <a:pt x="64105" y="44478"/>
                  </a:cubicBezTo>
                  <a:cubicBezTo>
                    <a:pt x="64112" y="44478"/>
                    <a:pt x="64119" y="44479"/>
                    <a:pt x="64126" y="44479"/>
                  </a:cubicBezTo>
                  <a:cubicBezTo>
                    <a:pt x="64335" y="44479"/>
                    <a:pt x="64536" y="44424"/>
                    <a:pt x="64719" y="44321"/>
                  </a:cubicBezTo>
                  <a:cubicBezTo>
                    <a:pt x="65148" y="44069"/>
                    <a:pt x="65384" y="43573"/>
                    <a:pt x="65384" y="42912"/>
                  </a:cubicBezTo>
                  <a:cubicBezTo>
                    <a:pt x="65384" y="41656"/>
                    <a:pt x="64522" y="40177"/>
                    <a:pt x="63424" y="39547"/>
                  </a:cubicBezTo>
                  <a:cubicBezTo>
                    <a:pt x="63096" y="39359"/>
                    <a:pt x="62774" y="39265"/>
                    <a:pt x="62478" y="39265"/>
                  </a:cubicBezTo>
                  <a:close/>
                  <a:moveTo>
                    <a:pt x="67568" y="42715"/>
                  </a:moveTo>
                  <a:cubicBezTo>
                    <a:pt x="67769" y="42715"/>
                    <a:pt x="68001" y="42786"/>
                    <a:pt x="68249" y="42928"/>
                  </a:cubicBezTo>
                  <a:cubicBezTo>
                    <a:pt x="69182" y="43463"/>
                    <a:pt x="69941" y="44766"/>
                    <a:pt x="69941" y="45832"/>
                  </a:cubicBezTo>
                  <a:cubicBezTo>
                    <a:pt x="69941" y="46289"/>
                    <a:pt x="69800" y="46623"/>
                    <a:pt x="69544" y="46773"/>
                  </a:cubicBezTo>
                  <a:cubicBezTo>
                    <a:pt x="69443" y="46831"/>
                    <a:pt x="69326" y="46860"/>
                    <a:pt x="69196" y="46860"/>
                  </a:cubicBezTo>
                  <a:cubicBezTo>
                    <a:pt x="68994" y="46860"/>
                    <a:pt x="68762" y="46789"/>
                    <a:pt x="68517" y="46647"/>
                  </a:cubicBezTo>
                  <a:cubicBezTo>
                    <a:pt x="67584" y="46116"/>
                    <a:pt x="66828" y="44813"/>
                    <a:pt x="66828" y="43742"/>
                  </a:cubicBezTo>
                  <a:cubicBezTo>
                    <a:pt x="66828" y="43286"/>
                    <a:pt x="66970" y="42951"/>
                    <a:pt x="67226" y="42802"/>
                  </a:cubicBezTo>
                  <a:cubicBezTo>
                    <a:pt x="67328" y="42743"/>
                    <a:pt x="67450" y="42715"/>
                    <a:pt x="67568" y="42715"/>
                  </a:cubicBezTo>
                  <a:close/>
                  <a:moveTo>
                    <a:pt x="67572" y="42181"/>
                  </a:moveTo>
                  <a:cubicBezTo>
                    <a:pt x="67349" y="42181"/>
                    <a:pt x="67141" y="42235"/>
                    <a:pt x="66958" y="42341"/>
                  </a:cubicBezTo>
                  <a:cubicBezTo>
                    <a:pt x="66529" y="42589"/>
                    <a:pt x="66293" y="43085"/>
                    <a:pt x="66293" y="43742"/>
                  </a:cubicBezTo>
                  <a:cubicBezTo>
                    <a:pt x="66293" y="45006"/>
                    <a:pt x="67155" y="46486"/>
                    <a:pt x="68253" y="47111"/>
                  </a:cubicBezTo>
                  <a:cubicBezTo>
                    <a:pt x="68580" y="47300"/>
                    <a:pt x="68902" y="47395"/>
                    <a:pt x="69198" y="47395"/>
                  </a:cubicBezTo>
                  <a:cubicBezTo>
                    <a:pt x="69205" y="47395"/>
                    <a:pt x="69212" y="47395"/>
                    <a:pt x="69219" y="47395"/>
                  </a:cubicBezTo>
                  <a:cubicBezTo>
                    <a:pt x="69428" y="47395"/>
                    <a:pt x="69633" y="47340"/>
                    <a:pt x="69812" y="47233"/>
                  </a:cubicBezTo>
                  <a:cubicBezTo>
                    <a:pt x="70241" y="46985"/>
                    <a:pt x="70477" y="46486"/>
                    <a:pt x="70477" y="45832"/>
                  </a:cubicBezTo>
                  <a:cubicBezTo>
                    <a:pt x="70477" y="44573"/>
                    <a:pt x="69615" y="43093"/>
                    <a:pt x="68517" y="42463"/>
                  </a:cubicBezTo>
                  <a:cubicBezTo>
                    <a:pt x="68189" y="42275"/>
                    <a:pt x="67867" y="42181"/>
                    <a:pt x="67572" y="42181"/>
                  </a:cubicBezTo>
                  <a:close/>
                  <a:moveTo>
                    <a:pt x="72641" y="45631"/>
                  </a:moveTo>
                  <a:cubicBezTo>
                    <a:pt x="72647" y="45631"/>
                    <a:pt x="72654" y="45631"/>
                    <a:pt x="72661" y="45632"/>
                  </a:cubicBezTo>
                  <a:cubicBezTo>
                    <a:pt x="72858" y="45632"/>
                    <a:pt x="73090" y="45702"/>
                    <a:pt x="73342" y="45844"/>
                  </a:cubicBezTo>
                  <a:cubicBezTo>
                    <a:pt x="74275" y="46379"/>
                    <a:pt x="75034" y="47682"/>
                    <a:pt x="75034" y="48749"/>
                  </a:cubicBezTo>
                  <a:cubicBezTo>
                    <a:pt x="75034" y="49205"/>
                    <a:pt x="74897" y="49536"/>
                    <a:pt x="74637" y="49689"/>
                  </a:cubicBezTo>
                  <a:cubicBezTo>
                    <a:pt x="74536" y="49747"/>
                    <a:pt x="74418" y="49776"/>
                    <a:pt x="74289" y="49776"/>
                  </a:cubicBezTo>
                  <a:cubicBezTo>
                    <a:pt x="74087" y="49776"/>
                    <a:pt x="73855" y="49705"/>
                    <a:pt x="73610" y="49563"/>
                  </a:cubicBezTo>
                  <a:cubicBezTo>
                    <a:pt x="72681" y="49032"/>
                    <a:pt x="71921" y="47725"/>
                    <a:pt x="71921" y="46659"/>
                  </a:cubicBezTo>
                  <a:cubicBezTo>
                    <a:pt x="71917" y="46198"/>
                    <a:pt x="72059" y="45864"/>
                    <a:pt x="72315" y="45718"/>
                  </a:cubicBezTo>
                  <a:cubicBezTo>
                    <a:pt x="72415" y="45662"/>
                    <a:pt x="72526" y="45631"/>
                    <a:pt x="72641" y="45631"/>
                  </a:cubicBezTo>
                  <a:close/>
                  <a:moveTo>
                    <a:pt x="72657" y="45099"/>
                  </a:moveTo>
                  <a:cubicBezTo>
                    <a:pt x="72436" y="45099"/>
                    <a:pt x="72230" y="45152"/>
                    <a:pt x="72047" y="45258"/>
                  </a:cubicBezTo>
                  <a:cubicBezTo>
                    <a:pt x="71618" y="45506"/>
                    <a:pt x="71386" y="46005"/>
                    <a:pt x="71386" y="46659"/>
                  </a:cubicBezTo>
                  <a:cubicBezTo>
                    <a:pt x="71386" y="47922"/>
                    <a:pt x="72244" y="49402"/>
                    <a:pt x="73342" y="50032"/>
                  </a:cubicBezTo>
                  <a:cubicBezTo>
                    <a:pt x="73672" y="50221"/>
                    <a:pt x="73995" y="50315"/>
                    <a:pt x="74290" y="50315"/>
                  </a:cubicBezTo>
                  <a:lnTo>
                    <a:pt x="74286" y="50311"/>
                  </a:lnTo>
                  <a:lnTo>
                    <a:pt x="74286" y="50311"/>
                  </a:lnTo>
                  <a:cubicBezTo>
                    <a:pt x="74294" y="50311"/>
                    <a:pt x="74301" y="50311"/>
                    <a:pt x="74308" y="50311"/>
                  </a:cubicBezTo>
                  <a:cubicBezTo>
                    <a:pt x="74517" y="50311"/>
                    <a:pt x="74722" y="50256"/>
                    <a:pt x="74904" y="50154"/>
                  </a:cubicBezTo>
                  <a:cubicBezTo>
                    <a:pt x="75333" y="49906"/>
                    <a:pt x="75570" y="49406"/>
                    <a:pt x="75570" y="48749"/>
                  </a:cubicBezTo>
                  <a:cubicBezTo>
                    <a:pt x="75570" y="47489"/>
                    <a:pt x="74704" y="46013"/>
                    <a:pt x="73606" y="45384"/>
                  </a:cubicBezTo>
                  <a:cubicBezTo>
                    <a:pt x="73276" y="45194"/>
                    <a:pt x="72953" y="45099"/>
                    <a:pt x="72657" y="45099"/>
                  </a:cubicBezTo>
                  <a:close/>
                  <a:moveTo>
                    <a:pt x="539" y="729"/>
                  </a:moveTo>
                  <a:lnTo>
                    <a:pt x="76939" y="44486"/>
                  </a:lnTo>
                  <a:lnTo>
                    <a:pt x="76947" y="54896"/>
                  </a:lnTo>
                  <a:lnTo>
                    <a:pt x="76947" y="54896"/>
                  </a:lnTo>
                  <a:lnTo>
                    <a:pt x="543" y="11143"/>
                  </a:lnTo>
                  <a:lnTo>
                    <a:pt x="539" y="729"/>
                  </a:lnTo>
                  <a:close/>
                  <a:moveTo>
                    <a:pt x="269" y="0"/>
                  </a:moveTo>
                  <a:cubicBezTo>
                    <a:pt x="129" y="0"/>
                    <a:pt x="1" y="113"/>
                    <a:pt x="4" y="268"/>
                  </a:cubicBezTo>
                  <a:lnTo>
                    <a:pt x="7" y="11292"/>
                  </a:lnTo>
                  <a:cubicBezTo>
                    <a:pt x="7" y="11391"/>
                    <a:pt x="59" y="11477"/>
                    <a:pt x="145" y="11525"/>
                  </a:cubicBezTo>
                  <a:lnTo>
                    <a:pt x="77081" y="55589"/>
                  </a:lnTo>
                  <a:cubicBezTo>
                    <a:pt x="77120" y="55613"/>
                    <a:pt x="77167" y="55624"/>
                    <a:pt x="77215" y="55624"/>
                  </a:cubicBezTo>
                  <a:cubicBezTo>
                    <a:pt x="77360" y="55624"/>
                    <a:pt x="77482" y="55506"/>
                    <a:pt x="77482" y="55357"/>
                  </a:cubicBezTo>
                  <a:lnTo>
                    <a:pt x="77474" y="44329"/>
                  </a:lnTo>
                  <a:cubicBezTo>
                    <a:pt x="77474" y="44234"/>
                    <a:pt x="77423" y="44144"/>
                    <a:pt x="77341" y="44097"/>
                  </a:cubicBezTo>
                  <a:lnTo>
                    <a:pt x="401" y="36"/>
                  </a:lnTo>
                  <a:cubicBezTo>
                    <a:pt x="359" y="12"/>
                    <a:pt x="313" y="0"/>
                    <a:pt x="269"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2"/>
            <p:cNvSpPr/>
            <p:nvPr/>
          </p:nvSpPr>
          <p:spPr>
            <a:xfrm>
              <a:off x="5595000" y="1531950"/>
              <a:ext cx="104600" cy="130325"/>
            </a:xfrm>
            <a:custGeom>
              <a:avLst/>
              <a:gdLst/>
              <a:ahLst/>
              <a:cxnLst/>
              <a:rect l="l" t="t" r="r" b="b"/>
              <a:pathLst>
                <a:path w="4184" h="5213" extrusionOk="0">
                  <a:moveTo>
                    <a:pt x="1275" y="533"/>
                  </a:moveTo>
                  <a:cubicBezTo>
                    <a:pt x="1476" y="533"/>
                    <a:pt x="1708" y="604"/>
                    <a:pt x="1952" y="746"/>
                  </a:cubicBezTo>
                  <a:cubicBezTo>
                    <a:pt x="2885" y="1281"/>
                    <a:pt x="3648" y="2584"/>
                    <a:pt x="3648" y="3650"/>
                  </a:cubicBezTo>
                  <a:cubicBezTo>
                    <a:pt x="3648" y="4107"/>
                    <a:pt x="3507" y="4441"/>
                    <a:pt x="3247" y="4591"/>
                  </a:cubicBezTo>
                  <a:cubicBezTo>
                    <a:pt x="3147" y="4649"/>
                    <a:pt x="3031" y="4678"/>
                    <a:pt x="2903" y="4678"/>
                  </a:cubicBezTo>
                  <a:cubicBezTo>
                    <a:pt x="2701" y="4678"/>
                    <a:pt x="2469" y="4607"/>
                    <a:pt x="2224" y="4465"/>
                  </a:cubicBezTo>
                  <a:cubicBezTo>
                    <a:pt x="1291" y="3934"/>
                    <a:pt x="531" y="2631"/>
                    <a:pt x="531" y="1560"/>
                  </a:cubicBezTo>
                  <a:cubicBezTo>
                    <a:pt x="531" y="1104"/>
                    <a:pt x="673" y="769"/>
                    <a:pt x="929" y="620"/>
                  </a:cubicBezTo>
                  <a:cubicBezTo>
                    <a:pt x="1035" y="561"/>
                    <a:pt x="1153" y="533"/>
                    <a:pt x="1275" y="533"/>
                  </a:cubicBezTo>
                  <a:close/>
                  <a:moveTo>
                    <a:pt x="1273" y="0"/>
                  </a:moveTo>
                  <a:cubicBezTo>
                    <a:pt x="1052" y="0"/>
                    <a:pt x="845" y="53"/>
                    <a:pt x="661" y="159"/>
                  </a:cubicBezTo>
                  <a:cubicBezTo>
                    <a:pt x="232" y="407"/>
                    <a:pt x="0" y="903"/>
                    <a:pt x="0" y="1560"/>
                  </a:cubicBezTo>
                  <a:cubicBezTo>
                    <a:pt x="0" y="2824"/>
                    <a:pt x="858" y="4304"/>
                    <a:pt x="1956" y="4929"/>
                  </a:cubicBezTo>
                  <a:cubicBezTo>
                    <a:pt x="2287" y="5118"/>
                    <a:pt x="2609" y="5213"/>
                    <a:pt x="2905" y="5213"/>
                  </a:cubicBezTo>
                  <a:cubicBezTo>
                    <a:pt x="2912" y="5213"/>
                    <a:pt x="2919" y="5213"/>
                    <a:pt x="2926" y="5213"/>
                  </a:cubicBezTo>
                  <a:cubicBezTo>
                    <a:pt x="3131" y="5213"/>
                    <a:pt x="3336" y="5158"/>
                    <a:pt x="3519" y="5055"/>
                  </a:cubicBezTo>
                  <a:cubicBezTo>
                    <a:pt x="3948" y="4803"/>
                    <a:pt x="4184" y="4308"/>
                    <a:pt x="4184" y="3650"/>
                  </a:cubicBezTo>
                  <a:cubicBezTo>
                    <a:pt x="4180" y="2391"/>
                    <a:pt x="3318" y="911"/>
                    <a:pt x="2220" y="281"/>
                  </a:cubicBezTo>
                  <a:cubicBezTo>
                    <a:pt x="1891" y="94"/>
                    <a:pt x="1569" y="0"/>
                    <a:pt x="1273"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2"/>
            <p:cNvSpPr/>
            <p:nvPr/>
          </p:nvSpPr>
          <p:spPr>
            <a:xfrm>
              <a:off x="5722200" y="1604775"/>
              <a:ext cx="104625" cy="130425"/>
            </a:xfrm>
            <a:custGeom>
              <a:avLst/>
              <a:gdLst/>
              <a:ahLst/>
              <a:cxnLst/>
              <a:rect l="l" t="t" r="r" b="b"/>
              <a:pathLst>
                <a:path w="4185" h="5217" extrusionOk="0">
                  <a:moveTo>
                    <a:pt x="1260" y="536"/>
                  </a:moveTo>
                  <a:cubicBezTo>
                    <a:pt x="1266" y="536"/>
                    <a:pt x="1273" y="536"/>
                    <a:pt x="1280" y="537"/>
                  </a:cubicBezTo>
                  <a:cubicBezTo>
                    <a:pt x="1477" y="537"/>
                    <a:pt x="1709" y="607"/>
                    <a:pt x="1961" y="749"/>
                  </a:cubicBezTo>
                  <a:cubicBezTo>
                    <a:pt x="2894" y="1284"/>
                    <a:pt x="3653" y="2587"/>
                    <a:pt x="3653" y="3654"/>
                  </a:cubicBezTo>
                  <a:cubicBezTo>
                    <a:pt x="3653" y="4110"/>
                    <a:pt x="3516" y="4441"/>
                    <a:pt x="3256" y="4594"/>
                  </a:cubicBezTo>
                  <a:cubicBezTo>
                    <a:pt x="3155" y="4652"/>
                    <a:pt x="3037" y="4681"/>
                    <a:pt x="2908" y="4681"/>
                  </a:cubicBezTo>
                  <a:cubicBezTo>
                    <a:pt x="2706" y="4681"/>
                    <a:pt x="2474" y="4610"/>
                    <a:pt x="2229" y="4468"/>
                  </a:cubicBezTo>
                  <a:cubicBezTo>
                    <a:pt x="1300" y="3937"/>
                    <a:pt x="540" y="2630"/>
                    <a:pt x="540" y="1564"/>
                  </a:cubicBezTo>
                  <a:cubicBezTo>
                    <a:pt x="536" y="1103"/>
                    <a:pt x="678" y="769"/>
                    <a:pt x="934" y="623"/>
                  </a:cubicBezTo>
                  <a:cubicBezTo>
                    <a:pt x="1034" y="567"/>
                    <a:pt x="1145" y="536"/>
                    <a:pt x="1260" y="536"/>
                  </a:cubicBezTo>
                  <a:close/>
                  <a:moveTo>
                    <a:pt x="1272" y="0"/>
                  </a:moveTo>
                  <a:cubicBezTo>
                    <a:pt x="1051" y="0"/>
                    <a:pt x="845" y="53"/>
                    <a:pt x="662" y="159"/>
                  </a:cubicBezTo>
                  <a:cubicBezTo>
                    <a:pt x="237" y="411"/>
                    <a:pt x="1" y="906"/>
                    <a:pt x="1" y="1564"/>
                  </a:cubicBezTo>
                  <a:cubicBezTo>
                    <a:pt x="1" y="2823"/>
                    <a:pt x="863" y="4303"/>
                    <a:pt x="1961" y="4933"/>
                  </a:cubicBezTo>
                  <a:cubicBezTo>
                    <a:pt x="2288" y="5122"/>
                    <a:pt x="2610" y="5216"/>
                    <a:pt x="2905" y="5216"/>
                  </a:cubicBezTo>
                  <a:cubicBezTo>
                    <a:pt x="3122" y="5216"/>
                    <a:pt x="3334" y="5161"/>
                    <a:pt x="3519" y="5055"/>
                  </a:cubicBezTo>
                  <a:cubicBezTo>
                    <a:pt x="3948" y="4807"/>
                    <a:pt x="4185" y="4307"/>
                    <a:pt x="4185" y="3654"/>
                  </a:cubicBezTo>
                  <a:cubicBezTo>
                    <a:pt x="4185" y="2394"/>
                    <a:pt x="3323" y="914"/>
                    <a:pt x="2221" y="285"/>
                  </a:cubicBezTo>
                  <a:cubicBezTo>
                    <a:pt x="1891" y="95"/>
                    <a:pt x="1568" y="0"/>
                    <a:pt x="1272"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62"/>
          <p:cNvGrpSpPr/>
          <p:nvPr/>
        </p:nvGrpSpPr>
        <p:grpSpPr>
          <a:xfrm>
            <a:off x="6599809" y="1818063"/>
            <a:ext cx="1266825" cy="1072200"/>
            <a:chOff x="1836575" y="850325"/>
            <a:chExt cx="1266825" cy="1072200"/>
          </a:xfrm>
        </p:grpSpPr>
        <p:sp>
          <p:nvSpPr>
            <p:cNvPr id="1479" name="Google Shape;1479;p62"/>
            <p:cNvSpPr/>
            <p:nvPr/>
          </p:nvSpPr>
          <p:spPr>
            <a:xfrm>
              <a:off x="1907500" y="850325"/>
              <a:ext cx="1195900" cy="1072100"/>
            </a:xfrm>
            <a:custGeom>
              <a:avLst/>
              <a:gdLst/>
              <a:ahLst/>
              <a:cxnLst/>
              <a:rect l="l" t="t" r="r" b="b"/>
              <a:pathLst>
                <a:path w="47836" h="42884" extrusionOk="0">
                  <a:moveTo>
                    <a:pt x="8316" y="1467"/>
                  </a:moveTo>
                  <a:cubicBezTo>
                    <a:pt x="9636" y="1467"/>
                    <a:pt x="11109" y="1911"/>
                    <a:pt x="12642" y="2791"/>
                  </a:cubicBezTo>
                  <a:cubicBezTo>
                    <a:pt x="13363" y="3208"/>
                    <a:pt x="14047" y="3684"/>
                    <a:pt x="14689" y="4215"/>
                  </a:cubicBezTo>
                  <a:lnTo>
                    <a:pt x="14689" y="4219"/>
                  </a:lnTo>
                  <a:lnTo>
                    <a:pt x="14693" y="4219"/>
                  </a:lnTo>
                  <a:cubicBezTo>
                    <a:pt x="15445" y="4841"/>
                    <a:pt x="16153" y="5518"/>
                    <a:pt x="16806" y="6242"/>
                  </a:cubicBezTo>
                  <a:lnTo>
                    <a:pt x="11922" y="9100"/>
                  </a:lnTo>
                  <a:cubicBezTo>
                    <a:pt x="10541" y="7557"/>
                    <a:pt x="9073" y="6333"/>
                    <a:pt x="7549" y="5459"/>
                  </a:cubicBezTo>
                  <a:cubicBezTo>
                    <a:pt x="5936" y="4534"/>
                    <a:pt x="4373" y="4066"/>
                    <a:pt x="2956" y="4066"/>
                  </a:cubicBezTo>
                  <a:cubicBezTo>
                    <a:pt x="2783" y="4066"/>
                    <a:pt x="2610" y="4074"/>
                    <a:pt x="2441" y="4089"/>
                  </a:cubicBezTo>
                  <a:lnTo>
                    <a:pt x="5810" y="2118"/>
                  </a:lnTo>
                  <a:cubicBezTo>
                    <a:pt x="6550" y="1683"/>
                    <a:pt x="7396" y="1467"/>
                    <a:pt x="8316" y="1467"/>
                  </a:cubicBezTo>
                  <a:close/>
                  <a:moveTo>
                    <a:pt x="22709" y="536"/>
                  </a:moveTo>
                  <a:cubicBezTo>
                    <a:pt x="24028" y="536"/>
                    <a:pt x="25498" y="978"/>
                    <a:pt x="27027" y="1854"/>
                  </a:cubicBezTo>
                  <a:cubicBezTo>
                    <a:pt x="32467" y="4971"/>
                    <a:pt x="36894" y="12579"/>
                    <a:pt x="36898" y="18813"/>
                  </a:cubicBezTo>
                  <a:cubicBezTo>
                    <a:pt x="36902" y="19513"/>
                    <a:pt x="36839" y="20210"/>
                    <a:pt x="36709" y="20895"/>
                  </a:cubicBezTo>
                  <a:cubicBezTo>
                    <a:pt x="36682" y="21037"/>
                    <a:pt x="36772" y="21174"/>
                    <a:pt x="36914" y="21210"/>
                  </a:cubicBezTo>
                  <a:cubicBezTo>
                    <a:pt x="37670" y="21383"/>
                    <a:pt x="38449" y="21694"/>
                    <a:pt x="39232" y="22143"/>
                  </a:cubicBezTo>
                  <a:cubicBezTo>
                    <a:pt x="43679" y="24693"/>
                    <a:pt x="47300" y="30911"/>
                    <a:pt x="47304" y="36008"/>
                  </a:cubicBezTo>
                  <a:cubicBezTo>
                    <a:pt x="47304" y="37271"/>
                    <a:pt x="47076" y="38377"/>
                    <a:pt x="46623" y="39287"/>
                  </a:cubicBezTo>
                  <a:lnTo>
                    <a:pt x="42042" y="41971"/>
                  </a:lnTo>
                  <a:cubicBezTo>
                    <a:pt x="42337" y="41140"/>
                    <a:pt x="42483" y="40192"/>
                    <a:pt x="42483" y="39141"/>
                  </a:cubicBezTo>
                  <a:cubicBezTo>
                    <a:pt x="42479" y="33875"/>
                    <a:pt x="38736" y="27448"/>
                    <a:pt x="34143" y="24815"/>
                  </a:cubicBezTo>
                  <a:cubicBezTo>
                    <a:pt x="33447" y="24409"/>
                    <a:pt x="32703" y="24099"/>
                    <a:pt x="31927" y="23886"/>
                  </a:cubicBezTo>
                  <a:cubicBezTo>
                    <a:pt x="32034" y="23248"/>
                    <a:pt x="32085" y="22599"/>
                    <a:pt x="32081" y="21954"/>
                  </a:cubicBezTo>
                  <a:cubicBezTo>
                    <a:pt x="32077" y="15546"/>
                    <a:pt x="27531" y="7730"/>
                    <a:pt x="21938" y="4530"/>
                  </a:cubicBezTo>
                  <a:cubicBezTo>
                    <a:pt x="20332" y="3608"/>
                    <a:pt x="18769" y="3142"/>
                    <a:pt x="17354" y="3142"/>
                  </a:cubicBezTo>
                  <a:cubicBezTo>
                    <a:pt x="17174" y="3142"/>
                    <a:pt x="16997" y="3149"/>
                    <a:pt x="16822" y="3164"/>
                  </a:cubicBezTo>
                  <a:lnTo>
                    <a:pt x="20199" y="1185"/>
                  </a:lnTo>
                  <a:cubicBezTo>
                    <a:pt x="20942" y="751"/>
                    <a:pt x="21789" y="536"/>
                    <a:pt x="22709" y="536"/>
                  </a:cubicBezTo>
                  <a:close/>
                  <a:moveTo>
                    <a:pt x="22706" y="1"/>
                  </a:moveTo>
                  <a:cubicBezTo>
                    <a:pt x="21693" y="1"/>
                    <a:pt x="20757" y="241"/>
                    <a:pt x="19931" y="724"/>
                  </a:cubicBezTo>
                  <a:lnTo>
                    <a:pt x="14882" y="3684"/>
                  </a:lnTo>
                  <a:cubicBezTo>
                    <a:pt x="14256" y="3180"/>
                    <a:pt x="13599" y="2724"/>
                    <a:pt x="12906" y="2322"/>
                  </a:cubicBezTo>
                  <a:cubicBezTo>
                    <a:pt x="11288" y="1396"/>
                    <a:pt x="9725" y="930"/>
                    <a:pt x="8311" y="930"/>
                  </a:cubicBezTo>
                  <a:cubicBezTo>
                    <a:pt x="7297" y="930"/>
                    <a:pt x="6360" y="1170"/>
                    <a:pt x="5534" y="1653"/>
                  </a:cubicBezTo>
                  <a:lnTo>
                    <a:pt x="182" y="4790"/>
                  </a:lnTo>
                  <a:cubicBezTo>
                    <a:pt x="48" y="4861"/>
                    <a:pt x="1" y="5030"/>
                    <a:pt x="76" y="5160"/>
                  </a:cubicBezTo>
                  <a:cubicBezTo>
                    <a:pt x="126" y="5246"/>
                    <a:pt x="215" y="5293"/>
                    <a:pt x="307" y="5293"/>
                  </a:cubicBezTo>
                  <a:cubicBezTo>
                    <a:pt x="357" y="5293"/>
                    <a:pt x="408" y="5280"/>
                    <a:pt x="453" y="5250"/>
                  </a:cubicBezTo>
                  <a:cubicBezTo>
                    <a:pt x="1193" y="4818"/>
                    <a:pt x="2038" y="4603"/>
                    <a:pt x="2957" y="4603"/>
                  </a:cubicBezTo>
                  <a:cubicBezTo>
                    <a:pt x="4278" y="4603"/>
                    <a:pt x="5752" y="5046"/>
                    <a:pt x="7286" y="5923"/>
                  </a:cubicBezTo>
                  <a:cubicBezTo>
                    <a:pt x="8813" y="6797"/>
                    <a:pt x="10281" y="8041"/>
                    <a:pt x="11666" y="9623"/>
                  </a:cubicBezTo>
                  <a:cubicBezTo>
                    <a:pt x="11717" y="9681"/>
                    <a:pt x="11790" y="9712"/>
                    <a:pt x="11864" y="9712"/>
                  </a:cubicBezTo>
                  <a:cubicBezTo>
                    <a:pt x="11911" y="9712"/>
                    <a:pt x="11958" y="9700"/>
                    <a:pt x="12001" y="9674"/>
                  </a:cubicBezTo>
                  <a:lnTo>
                    <a:pt x="17353" y="6537"/>
                  </a:lnTo>
                  <a:cubicBezTo>
                    <a:pt x="17499" y="6455"/>
                    <a:pt x="17530" y="6258"/>
                    <a:pt x="17420" y="6132"/>
                  </a:cubicBezTo>
                  <a:cubicBezTo>
                    <a:pt x="16779" y="5396"/>
                    <a:pt x="16086" y="4707"/>
                    <a:pt x="15350" y="4074"/>
                  </a:cubicBezTo>
                  <a:cubicBezTo>
                    <a:pt x="15963" y="3809"/>
                    <a:pt x="16637" y="3677"/>
                    <a:pt x="17356" y="3677"/>
                  </a:cubicBezTo>
                  <a:cubicBezTo>
                    <a:pt x="18677" y="3677"/>
                    <a:pt x="20148" y="4121"/>
                    <a:pt x="21675" y="4995"/>
                  </a:cubicBezTo>
                  <a:cubicBezTo>
                    <a:pt x="27114" y="8108"/>
                    <a:pt x="31542" y="15715"/>
                    <a:pt x="31546" y="21954"/>
                  </a:cubicBezTo>
                  <a:cubicBezTo>
                    <a:pt x="31550" y="22650"/>
                    <a:pt x="31487" y="23347"/>
                    <a:pt x="31357" y="24032"/>
                  </a:cubicBezTo>
                  <a:cubicBezTo>
                    <a:pt x="31329" y="24173"/>
                    <a:pt x="31420" y="24311"/>
                    <a:pt x="31561" y="24347"/>
                  </a:cubicBezTo>
                  <a:cubicBezTo>
                    <a:pt x="32317" y="24520"/>
                    <a:pt x="33096" y="24831"/>
                    <a:pt x="33879" y="25279"/>
                  </a:cubicBezTo>
                  <a:cubicBezTo>
                    <a:pt x="38327" y="27830"/>
                    <a:pt x="41948" y="34044"/>
                    <a:pt x="41952" y="39145"/>
                  </a:cubicBezTo>
                  <a:cubicBezTo>
                    <a:pt x="41952" y="40440"/>
                    <a:pt x="41712" y="41569"/>
                    <a:pt x="41239" y="42494"/>
                  </a:cubicBezTo>
                  <a:cubicBezTo>
                    <a:pt x="41149" y="42671"/>
                    <a:pt x="41275" y="42880"/>
                    <a:pt x="41475" y="42884"/>
                  </a:cubicBezTo>
                  <a:cubicBezTo>
                    <a:pt x="41523" y="42880"/>
                    <a:pt x="41570" y="42868"/>
                    <a:pt x="41609" y="42844"/>
                  </a:cubicBezTo>
                  <a:lnTo>
                    <a:pt x="46962" y="39708"/>
                  </a:lnTo>
                  <a:cubicBezTo>
                    <a:pt x="47005" y="39680"/>
                    <a:pt x="47041" y="39645"/>
                    <a:pt x="47064" y="39597"/>
                  </a:cubicBezTo>
                  <a:cubicBezTo>
                    <a:pt x="47580" y="38598"/>
                    <a:pt x="47836" y="37390"/>
                    <a:pt x="47836" y="36004"/>
                  </a:cubicBezTo>
                  <a:cubicBezTo>
                    <a:pt x="47836" y="30738"/>
                    <a:pt x="44093" y="24311"/>
                    <a:pt x="39496" y="21678"/>
                  </a:cubicBezTo>
                  <a:cubicBezTo>
                    <a:pt x="38803" y="21273"/>
                    <a:pt x="38059" y="20962"/>
                    <a:pt x="37280" y="20749"/>
                  </a:cubicBezTo>
                  <a:cubicBezTo>
                    <a:pt x="37386" y="20112"/>
                    <a:pt x="37437" y="19462"/>
                    <a:pt x="37433" y="18817"/>
                  </a:cubicBezTo>
                  <a:cubicBezTo>
                    <a:pt x="37430" y="12409"/>
                    <a:pt x="32884" y="4589"/>
                    <a:pt x="27295" y="1393"/>
                  </a:cubicBezTo>
                  <a:cubicBezTo>
                    <a:pt x="25679" y="468"/>
                    <a:pt x="24118" y="1"/>
                    <a:pt x="22706" y="1"/>
                  </a:cubicBezTo>
                  <a:close/>
                </a:path>
              </a:pathLst>
            </a:custGeom>
            <a:solidFill>
              <a:schemeClr val="lt1"/>
            </a:solidFill>
            <a:ln w="9525"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2"/>
            <p:cNvSpPr/>
            <p:nvPr/>
          </p:nvSpPr>
          <p:spPr>
            <a:xfrm>
              <a:off x="1836575" y="928825"/>
              <a:ext cx="1133000" cy="993700"/>
            </a:xfrm>
            <a:custGeom>
              <a:avLst/>
              <a:gdLst/>
              <a:ahLst/>
              <a:cxnLst/>
              <a:rect l="l" t="t" r="r" b="b"/>
              <a:pathLst>
                <a:path w="45320" h="39748" extrusionOk="0">
                  <a:moveTo>
                    <a:pt x="20189" y="535"/>
                  </a:moveTo>
                  <a:cubicBezTo>
                    <a:pt x="21511" y="535"/>
                    <a:pt x="22984" y="978"/>
                    <a:pt x="24512" y="1855"/>
                  </a:cubicBezTo>
                  <a:cubicBezTo>
                    <a:pt x="29951" y="4968"/>
                    <a:pt x="34379" y="12575"/>
                    <a:pt x="34383" y="18814"/>
                  </a:cubicBezTo>
                  <a:cubicBezTo>
                    <a:pt x="34387" y="19510"/>
                    <a:pt x="34324" y="20207"/>
                    <a:pt x="34194" y="20892"/>
                  </a:cubicBezTo>
                  <a:cubicBezTo>
                    <a:pt x="34166" y="21033"/>
                    <a:pt x="34257" y="21171"/>
                    <a:pt x="34398" y="21207"/>
                  </a:cubicBezTo>
                  <a:cubicBezTo>
                    <a:pt x="35154" y="21380"/>
                    <a:pt x="35933" y="21691"/>
                    <a:pt x="36716" y="22139"/>
                  </a:cubicBezTo>
                  <a:cubicBezTo>
                    <a:pt x="41164" y="24690"/>
                    <a:pt x="44785" y="30904"/>
                    <a:pt x="44789" y="36005"/>
                  </a:cubicBezTo>
                  <a:cubicBezTo>
                    <a:pt x="44789" y="37186"/>
                    <a:pt x="44592" y="38225"/>
                    <a:pt x="44198" y="39098"/>
                  </a:cubicBezTo>
                  <a:lnTo>
                    <a:pt x="1952" y="14905"/>
                  </a:lnTo>
                  <a:cubicBezTo>
                    <a:pt x="1023" y="12619"/>
                    <a:pt x="535" y="10332"/>
                    <a:pt x="531" y="8293"/>
                  </a:cubicBezTo>
                  <a:cubicBezTo>
                    <a:pt x="531" y="5338"/>
                    <a:pt x="1515" y="3142"/>
                    <a:pt x="3306" y="2102"/>
                  </a:cubicBezTo>
                  <a:cubicBezTo>
                    <a:pt x="4043" y="1675"/>
                    <a:pt x="4883" y="1462"/>
                    <a:pt x="5796" y="1462"/>
                  </a:cubicBezTo>
                  <a:cubicBezTo>
                    <a:pt x="7117" y="1462"/>
                    <a:pt x="8589" y="1906"/>
                    <a:pt x="10123" y="2783"/>
                  </a:cubicBezTo>
                  <a:cubicBezTo>
                    <a:pt x="11646" y="3657"/>
                    <a:pt x="13118" y="4901"/>
                    <a:pt x="14499" y="6483"/>
                  </a:cubicBezTo>
                  <a:cubicBezTo>
                    <a:pt x="14555" y="6546"/>
                    <a:pt x="14627" y="6574"/>
                    <a:pt x="14699" y="6574"/>
                  </a:cubicBezTo>
                  <a:cubicBezTo>
                    <a:pt x="14829" y="6574"/>
                    <a:pt x="14955" y="6480"/>
                    <a:pt x="14968" y="6329"/>
                  </a:cubicBezTo>
                  <a:cubicBezTo>
                    <a:pt x="15184" y="3811"/>
                    <a:pt x="16215" y="1949"/>
                    <a:pt x="17868" y="1079"/>
                  </a:cubicBezTo>
                  <a:cubicBezTo>
                    <a:pt x="18563" y="716"/>
                    <a:pt x="19345" y="535"/>
                    <a:pt x="20189" y="535"/>
                  </a:cubicBezTo>
                  <a:close/>
                  <a:moveTo>
                    <a:pt x="20186" y="1"/>
                  </a:moveTo>
                  <a:cubicBezTo>
                    <a:pt x="19257" y="1"/>
                    <a:pt x="18392" y="202"/>
                    <a:pt x="17620" y="607"/>
                  </a:cubicBezTo>
                  <a:cubicBezTo>
                    <a:pt x="15936" y="1489"/>
                    <a:pt x="14842" y="3279"/>
                    <a:pt x="14503" y="5684"/>
                  </a:cubicBezTo>
                  <a:cubicBezTo>
                    <a:pt x="13201" y="4267"/>
                    <a:pt x="11815" y="3138"/>
                    <a:pt x="10390" y="2319"/>
                  </a:cubicBezTo>
                  <a:cubicBezTo>
                    <a:pt x="8774" y="1395"/>
                    <a:pt x="7210" y="927"/>
                    <a:pt x="5796" y="927"/>
                  </a:cubicBezTo>
                  <a:cubicBezTo>
                    <a:pt x="4789" y="927"/>
                    <a:pt x="3858" y="1164"/>
                    <a:pt x="3038" y="1642"/>
                  </a:cubicBezTo>
                  <a:cubicBezTo>
                    <a:pt x="1075" y="2779"/>
                    <a:pt x="0" y="5141"/>
                    <a:pt x="0" y="8293"/>
                  </a:cubicBezTo>
                  <a:cubicBezTo>
                    <a:pt x="0" y="10427"/>
                    <a:pt x="516" y="12816"/>
                    <a:pt x="1492" y="15197"/>
                  </a:cubicBezTo>
                  <a:cubicBezTo>
                    <a:pt x="1515" y="15248"/>
                    <a:pt x="1555" y="15295"/>
                    <a:pt x="1606" y="15327"/>
                  </a:cubicBezTo>
                  <a:lnTo>
                    <a:pt x="44179" y="39708"/>
                  </a:lnTo>
                  <a:cubicBezTo>
                    <a:pt x="44218" y="39728"/>
                    <a:pt x="44265" y="39740"/>
                    <a:pt x="44312" y="39744"/>
                  </a:cubicBezTo>
                  <a:lnTo>
                    <a:pt x="44309" y="39748"/>
                  </a:lnTo>
                  <a:cubicBezTo>
                    <a:pt x="44411" y="39744"/>
                    <a:pt x="44501" y="39689"/>
                    <a:pt x="44549" y="39598"/>
                  </a:cubicBezTo>
                  <a:cubicBezTo>
                    <a:pt x="45060" y="38599"/>
                    <a:pt x="45320" y="37390"/>
                    <a:pt x="45320" y="36005"/>
                  </a:cubicBezTo>
                  <a:cubicBezTo>
                    <a:pt x="45316" y="30735"/>
                    <a:pt x="41573" y="24308"/>
                    <a:pt x="36980" y="21679"/>
                  </a:cubicBezTo>
                  <a:cubicBezTo>
                    <a:pt x="36284" y="21273"/>
                    <a:pt x="35540" y="20959"/>
                    <a:pt x="34764" y="20746"/>
                  </a:cubicBezTo>
                  <a:cubicBezTo>
                    <a:pt x="34871" y="20108"/>
                    <a:pt x="34922" y="19463"/>
                    <a:pt x="34918" y="18814"/>
                  </a:cubicBezTo>
                  <a:cubicBezTo>
                    <a:pt x="34914" y="12406"/>
                    <a:pt x="30368" y="4590"/>
                    <a:pt x="24779" y="1390"/>
                  </a:cubicBezTo>
                  <a:cubicBezTo>
                    <a:pt x="23168" y="468"/>
                    <a:pt x="21602" y="1"/>
                    <a:pt x="20186" y="1"/>
                  </a:cubicBezTo>
                  <a:close/>
                </a:path>
              </a:pathLst>
            </a:custGeom>
            <a:solidFill>
              <a:schemeClr val="lt1"/>
            </a:solidFill>
            <a:ln w="9525"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62"/>
          <p:cNvGrpSpPr/>
          <p:nvPr/>
        </p:nvGrpSpPr>
        <p:grpSpPr>
          <a:xfrm>
            <a:off x="1507266" y="3111676"/>
            <a:ext cx="921886" cy="1310118"/>
            <a:chOff x="1579850" y="2920500"/>
            <a:chExt cx="988300" cy="1404500"/>
          </a:xfrm>
        </p:grpSpPr>
        <p:sp>
          <p:nvSpPr>
            <p:cNvPr id="1482" name="Google Shape;1482;p62"/>
            <p:cNvSpPr/>
            <p:nvPr/>
          </p:nvSpPr>
          <p:spPr>
            <a:xfrm>
              <a:off x="2022225" y="3173150"/>
              <a:ext cx="104425" cy="203825"/>
            </a:xfrm>
            <a:custGeom>
              <a:avLst/>
              <a:gdLst/>
              <a:ahLst/>
              <a:cxnLst/>
              <a:rect l="l" t="t" r="r" b="b"/>
              <a:pathLst>
                <a:path w="4177" h="8153" extrusionOk="0">
                  <a:moveTo>
                    <a:pt x="3637" y="734"/>
                  </a:moveTo>
                  <a:lnTo>
                    <a:pt x="3641" y="5602"/>
                  </a:lnTo>
                  <a:lnTo>
                    <a:pt x="540" y="7421"/>
                  </a:lnTo>
                  <a:lnTo>
                    <a:pt x="536" y="2552"/>
                  </a:lnTo>
                  <a:lnTo>
                    <a:pt x="3637" y="734"/>
                  </a:lnTo>
                  <a:close/>
                  <a:moveTo>
                    <a:pt x="3905" y="1"/>
                  </a:moveTo>
                  <a:cubicBezTo>
                    <a:pt x="3860" y="1"/>
                    <a:pt x="3814" y="12"/>
                    <a:pt x="3771" y="37"/>
                  </a:cubicBezTo>
                  <a:lnTo>
                    <a:pt x="131" y="2170"/>
                  </a:lnTo>
                  <a:cubicBezTo>
                    <a:pt x="52" y="2218"/>
                    <a:pt x="1" y="2304"/>
                    <a:pt x="1" y="2399"/>
                  </a:cubicBezTo>
                  <a:lnTo>
                    <a:pt x="5" y="7885"/>
                  </a:lnTo>
                  <a:cubicBezTo>
                    <a:pt x="5" y="8035"/>
                    <a:pt x="123" y="8153"/>
                    <a:pt x="272" y="8153"/>
                  </a:cubicBezTo>
                  <a:cubicBezTo>
                    <a:pt x="320" y="8153"/>
                    <a:pt x="367" y="8141"/>
                    <a:pt x="410" y="8117"/>
                  </a:cubicBezTo>
                  <a:lnTo>
                    <a:pt x="4043" y="5984"/>
                  </a:lnTo>
                  <a:cubicBezTo>
                    <a:pt x="4125" y="5937"/>
                    <a:pt x="4177" y="5850"/>
                    <a:pt x="4177" y="5756"/>
                  </a:cubicBezTo>
                  <a:lnTo>
                    <a:pt x="4173" y="269"/>
                  </a:lnTo>
                  <a:cubicBezTo>
                    <a:pt x="4173" y="112"/>
                    <a:pt x="4044" y="1"/>
                    <a:pt x="3905" y="1"/>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2"/>
            <p:cNvSpPr/>
            <p:nvPr/>
          </p:nvSpPr>
          <p:spPr>
            <a:xfrm>
              <a:off x="1579850" y="2920500"/>
              <a:ext cx="547775" cy="319325"/>
            </a:xfrm>
            <a:custGeom>
              <a:avLst/>
              <a:gdLst/>
              <a:ahLst/>
              <a:cxnLst/>
              <a:rect l="l" t="t" r="r" b="b"/>
              <a:pathLst>
                <a:path w="21911" h="12773" extrusionOk="0">
                  <a:moveTo>
                    <a:pt x="3956" y="575"/>
                  </a:moveTo>
                  <a:lnTo>
                    <a:pt x="21065" y="10375"/>
                  </a:lnTo>
                  <a:lnTo>
                    <a:pt x="17959" y="12198"/>
                  </a:lnTo>
                  <a:lnTo>
                    <a:pt x="851" y="2398"/>
                  </a:lnTo>
                  <a:lnTo>
                    <a:pt x="3956" y="575"/>
                  </a:lnTo>
                  <a:close/>
                  <a:moveTo>
                    <a:pt x="3952" y="1"/>
                  </a:moveTo>
                  <a:cubicBezTo>
                    <a:pt x="3906" y="1"/>
                    <a:pt x="3860" y="13"/>
                    <a:pt x="3818" y="36"/>
                  </a:cubicBezTo>
                  <a:lnTo>
                    <a:pt x="182" y="2169"/>
                  </a:lnTo>
                  <a:cubicBezTo>
                    <a:pt x="1" y="2272"/>
                    <a:pt x="5" y="2528"/>
                    <a:pt x="182" y="2630"/>
                  </a:cubicBezTo>
                  <a:lnTo>
                    <a:pt x="17830" y="12737"/>
                  </a:lnTo>
                  <a:cubicBezTo>
                    <a:pt x="17869" y="12760"/>
                    <a:pt x="17916" y="12772"/>
                    <a:pt x="17963" y="12772"/>
                  </a:cubicBezTo>
                  <a:cubicBezTo>
                    <a:pt x="18011" y="12772"/>
                    <a:pt x="18058" y="12760"/>
                    <a:pt x="18097" y="12737"/>
                  </a:cubicBezTo>
                  <a:lnTo>
                    <a:pt x="21734" y="10608"/>
                  </a:lnTo>
                  <a:cubicBezTo>
                    <a:pt x="21911" y="10501"/>
                    <a:pt x="21911" y="10246"/>
                    <a:pt x="21734" y="10143"/>
                  </a:cubicBezTo>
                  <a:lnTo>
                    <a:pt x="4086" y="36"/>
                  </a:lnTo>
                  <a:cubicBezTo>
                    <a:pt x="4045" y="13"/>
                    <a:pt x="3998" y="1"/>
                    <a:pt x="3952" y="1"/>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2"/>
            <p:cNvSpPr/>
            <p:nvPr/>
          </p:nvSpPr>
          <p:spPr>
            <a:xfrm>
              <a:off x="2463325" y="3562900"/>
              <a:ext cx="104825" cy="762100"/>
            </a:xfrm>
            <a:custGeom>
              <a:avLst/>
              <a:gdLst/>
              <a:ahLst/>
              <a:cxnLst/>
              <a:rect l="l" t="t" r="r" b="b"/>
              <a:pathLst>
                <a:path w="4193" h="30484" extrusionOk="0">
                  <a:moveTo>
                    <a:pt x="3637" y="733"/>
                  </a:moveTo>
                  <a:lnTo>
                    <a:pt x="3657" y="27933"/>
                  </a:lnTo>
                  <a:lnTo>
                    <a:pt x="552" y="29751"/>
                  </a:lnTo>
                  <a:lnTo>
                    <a:pt x="536" y="2552"/>
                  </a:lnTo>
                  <a:lnTo>
                    <a:pt x="3637" y="733"/>
                  </a:lnTo>
                  <a:close/>
                  <a:moveTo>
                    <a:pt x="3905" y="0"/>
                  </a:moveTo>
                  <a:cubicBezTo>
                    <a:pt x="3860" y="0"/>
                    <a:pt x="3814" y="12"/>
                    <a:pt x="3771" y="37"/>
                  </a:cubicBezTo>
                  <a:lnTo>
                    <a:pt x="131" y="2166"/>
                  </a:lnTo>
                  <a:cubicBezTo>
                    <a:pt x="52" y="2217"/>
                    <a:pt x="1" y="2304"/>
                    <a:pt x="1" y="2398"/>
                  </a:cubicBezTo>
                  <a:lnTo>
                    <a:pt x="20" y="30216"/>
                  </a:lnTo>
                  <a:cubicBezTo>
                    <a:pt x="20" y="30361"/>
                    <a:pt x="138" y="30483"/>
                    <a:pt x="284" y="30483"/>
                  </a:cubicBezTo>
                  <a:cubicBezTo>
                    <a:pt x="335" y="30483"/>
                    <a:pt x="382" y="30472"/>
                    <a:pt x="422" y="30448"/>
                  </a:cubicBezTo>
                  <a:lnTo>
                    <a:pt x="4058" y="28315"/>
                  </a:lnTo>
                  <a:cubicBezTo>
                    <a:pt x="4141" y="28268"/>
                    <a:pt x="4192" y="28181"/>
                    <a:pt x="4192" y="28087"/>
                  </a:cubicBezTo>
                  <a:lnTo>
                    <a:pt x="4173" y="269"/>
                  </a:lnTo>
                  <a:cubicBezTo>
                    <a:pt x="4173" y="111"/>
                    <a:pt x="4044" y="0"/>
                    <a:pt x="3905" y="0"/>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2"/>
            <p:cNvSpPr/>
            <p:nvPr/>
          </p:nvSpPr>
          <p:spPr>
            <a:xfrm>
              <a:off x="2022325" y="3310350"/>
              <a:ext cx="545325" cy="319200"/>
            </a:xfrm>
            <a:custGeom>
              <a:avLst/>
              <a:gdLst/>
              <a:ahLst/>
              <a:cxnLst/>
              <a:rect l="l" t="t" r="r" b="b"/>
              <a:pathLst>
                <a:path w="21813" h="12768" extrusionOk="0">
                  <a:moveTo>
                    <a:pt x="3905" y="575"/>
                  </a:moveTo>
                  <a:lnTo>
                    <a:pt x="21010" y="10371"/>
                  </a:lnTo>
                  <a:lnTo>
                    <a:pt x="17904" y="12193"/>
                  </a:lnTo>
                  <a:lnTo>
                    <a:pt x="800" y="2393"/>
                  </a:lnTo>
                  <a:lnTo>
                    <a:pt x="3905" y="575"/>
                  </a:lnTo>
                  <a:close/>
                  <a:moveTo>
                    <a:pt x="3902" y="0"/>
                  </a:moveTo>
                  <a:cubicBezTo>
                    <a:pt x="3855" y="0"/>
                    <a:pt x="3809" y="12"/>
                    <a:pt x="3767" y="36"/>
                  </a:cubicBezTo>
                  <a:lnTo>
                    <a:pt x="131" y="2165"/>
                  </a:lnTo>
                  <a:cubicBezTo>
                    <a:pt x="48" y="2216"/>
                    <a:pt x="1" y="2303"/>
                    <a:pt x="1" y="2401"/>
                  </a:cubicBezTo>
                  <a:cubicBezTo>
                    <a:pt x="1" y="2495"/>
                    <a:pt x="52" y="2582"/>
                    <a:pt x="135" y="2629"/>
                  </a:cubicBezTo>
                  <a:lnTo>
                    <a:pt x="17774" y="12732"/>
                  </a:lnTo>
                  <a:cubicBezTo>
                    <a:pt x="17814" y="12756"/>
                    <a:pt x="17861" y="12768"/>
                    <a:pt x="17908" y="12768"/>
                  </a:cubicBezTo>
                  <a:cubicBezTo>
                    <a:pt x="17956" y="12768"/>
                    <a:pt x="18003" y="12756"/>
                    <a:pt x="18042" y="12732"/>
                  </a:cubicBezTo>
                  <a:lnTo>
                    <a:pt x="21679" y="10603"/>
                  </a:lnTo>
                  <a:cubicBezTo>
                    <a:pt x="21761" y="10552"/>
                    <a:pt x="21813" y="10465"/>
                    <a:pt x="21813" y="10371"/>
                  </a:cubicBezTo>
                  <a:cubicBezTo>
                    <a:pt x="21813" y="10272"/>
                    <a:pt x="21761" y="10186"/>
                    <a:pt x="21679" y="10139"/>
                  </a:cubicBezTo>
                  <a:lnTo>
                    <a:pt x="4039" y="36"/>
                  </a:lnTo>
                  <a:cubicBezTo>
                    <a:pt x="3996" y="12"/>
                    <a:pt x="3948" y="0"/>
                    <a:pt x="3902" y="0"/>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2"/>
            <p:cNvSpPr/>
            <p:nvPr/>
          </p:nvSpPr>
          <p:spPr>
            <a:xfrm>
              <a:off x="1581050" y="2973825"/>
              <a:ext cx="896075" cy="1351175"/>
            </a:xfrm>
            <a:custGeom>
              <a:avLst/>
              <a:gdLst/>
              <a:ahLst/>
              <a:cxnLst/>
              <a:rect l="l" t="t" r="r" b="b"/>
              <a:pathLst>
                <a:path w="35843" h="54047" extrusionOk="0">
                  <a:moveTo>
                    <a:pt x="535" y="729"/>
                  </a:moveTo>
                  <a:lnTo>
                    <a:pt x="17648" y="10529"/>
                  </a:lnTo>
                  <a:lnTo>
                    <a:pt x="17652" y="15858"/>
                  </a:lnTo>
                  <a:cubicBezTo>
                    <a:pt x="17652" y="15953"/>
                    <a:pt x="17703" y="16043"/>
                    <a:pt x="17786" y="16090"/>
                  </a:cubicBezTo>
                  <a:lnTo>
                    <a:pt x="35292" y="26119"/>
                  </a:lnTo>
                  <a:lnTo>
                    <a:pt x="35307" y="53318"/>
                  </a:lnTo>
                  <a:lnTo>
                    <a:pt x="555" y="33415"/>
                  </a:lnTo>
                  <a:lnTo>
                    <a:pt x="535" y="729"/>
                  </a:lnTo>
                  <a:close/>
                  <a:moveTo>
                    <a:pt x="266" y="0"/>
                  </a:moveTo>
                  <a:cubicBezTo>
                    <a:pt x="126" y="0"/>
                    <a:pt x="0" y="110"/>
                    <a:pt x="0" y="265"/>
                  </a:cubicBezTo>
                  <a:lnTo>
                    <a:pt x="20" y="33569"/>
                  </a:lnTo>
                  <a:cubicBezTo>
                    <a:pt x="20" y="33667"/>
                    <a:pt x="71" y="33754"/>
                    <a:pt x="157" y="33801"/>
                  </a:cubicBezTo>
                  <a:lnTo>
                    <a:pt x="35445" y="54011"/>
                  </a:lnTo>
                  <a:cubicBezTo>
                    <a:pt x="35485" y="54035"/>
                    <a:pt x="35532" y="54046"/>
                    <a:pt x="35575" y="54046"/>
                  </a:cubicBezTo>
                  <a:cubicBezTo>
                    <a:pt x="35725" y="54046"/>
                    <a:pt x="35843" y="53928"/>
                    <a:pt x="35843" y="53779"/>
                  </a:cubicBezTo>
                  <a:lnTo>
                    <a:pt x="35827" y="25961"/>
                  </a:lnTo>
                  <a:cubicBezTo>
                    <a:pt x="35827" y="25867"/>
                    <a:pt x="35776" y="25776"/>
                    <a:pt x="35693" y="25729"/>
                  </a:cubicBezTo>
                  <a:lnTo>
                    <a:pt x="18187" y="15705"/>
                  </a:lnTo>
                  <a:lnTo>
                    <a:pt x="18183" y="10372"/>
                  </a:lnTo>
                  <a:cubicBezTo>
                    <a:pt x="18183" y="10277"/>
                    <a:pt x="18132" y="10191"/>
                    <a:pt x="18049" y="10143"/>
                  </a:cubicBezTo>
                  <a:lnTo>
                    <a:pt x="401" y="36"/>
                  </a:lnTo>
                  <a:cubicBezTo>
                    <a:pt x="357" y="12"/>
                    <a:pt x="311" y="0"/>
                    <a:pt x="266" y="0"/>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2"/>
          <p:cNvGrpSpPr/>
          <p:nvPr/>
        </p:nvGrpSpPr>
        <p:grpSpPr>
          <a:xfrm>
            <a:off x="2318459" y="2129438"/>
            <a:ext cx="927594" cy="674119"/>
            <a:chOff x="5716050" y="3505425"/>
            <a:chExt cx="927594" cy="674119"/>
          </a:xfrm>
        </p:grpSpPr>
        <p:sp>
          <p:nvSpPr>
            <p:cNvPr id="1488" name="Google Shape;1488;p62"/>
            <p:cNvSpPr/>
            <p:nvPr/>
          </p:nvSpPr>
          <p:spPr>
            <a:xfrm>
              <a:off x="6038675" y="3585270"/>
              <a:ext cx="603449" cy="488765"/>
            </a:xfrm>
            <a:custGeom>
              <a:avLst/>
              <a:gdLst/>
              <a:ahLst/>
              <a:cxnLst/>
              <a:rect l="l" t="t" r="r" b="b"/>
              <a:pathLst>
                <a:path w="50924" h="41246" extrusionOk="0">
                  <a:moveTo>
                    <a:pt x="49400" y="2084"/>
                  </a:moveTo>
                  <a:lnTo>
                    <a:pt x="49400" y="11524"/>
                  </a:lnTo>
                  <a:lnTo>
                    <a:pt x="1524" y="39165"/>
                  </a:lnTo>
                  <a:lnTo>
                    <a:pt x="1524" y="29725"/>
                  </a:lnTo>
                  <a:lnTo>
                    <a:pt x="49400" y="2084"/>
                  </a:lnTo>
                  <a:close/>
                  <a:moveTo>
                    <a:pt x="50162" y="1"/>
                  </a:moveTo>
                  <a:cubicBezTo>
                    <a:pt x="50036" y="1"/>
                    <a:pt x="49905" y="33"/>
                    <a:pt x="49783" y="105"/>
                  </a:cubicBezTo>
                  <a:lnTo>
                    <a:pt x="379" y="28624"/>
                  </a:lnTo>
                  <a:cubicBezTo>
                    <a:pt x="146" y="28759"/>
                    <a:pt x="0" y="29011"/>
                    <a:pt x="0" y="29284"/>
                  </a:cubicBezTo>
                  <a:lnTo>
                    <a:pt x="0" y="40484"/>
                  </a:lnTo>
                  <a:cubicBezTo>
                    <a:pt x="0" y="40903"/>
                    <a:pt x="339" y="41246"/>
                    <a:pt x="762" y="41246"/>
                  </a:cubicBezTo>
                  <a:cubicBezTo>
                    <a:pt x="897" y="41246"/>
                    <a:pt x="1028" y="41209"/>
                    <a:pt x="1141" y="41144"/>
                  </a:cubicBezTo>
                  <a:lnTo>
                    <a:pt x="50544" y="12624"/>
                  </a:lnTo>
                  <a:cubicBezTo>
                    <a:pt x="50778" y="12486"/>
                    <a:pt x="50924" y="12238"/>
                    <a:pt x="50924" y="11965"/>
                  </a:cubicBezTo>
                  <a:lnTo>
                    <a:pt x="50924" y="765"/>
                  </a:lnTo>
                  <a:cubicBezTo>
                    <a:pt x="50924" y="320"/>
                    <a:pt x="50559" y="1"/>
                    <a:pt x="50162" y="1"/>
                  </a:cubicBezTo>
                  <a:close/>
                </a:path>
              </a:pathLst>
            </a:custGeom>
            <a:solidFill>
              <a:schemeClr val="accent1"/>
            </a:solidFill>
            <a:ln>
              <a:noFill/>
            </a:ln>
            <a:effectLst>
              <a:outerShdw blurRad="857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2"/>
            <p:cNvSpPr/>
            <p:nvPr/>
          </p:nvSpPr>
          <p:spPr>
            <a:xfrm>
              <a:off x="6038675" y="3585270"/>
              <a:ext cx="603449" cy="488765"/>
            </a:xfrm>
            <a:custGeom>
              <a:avLst/>
              <a:gdLst/>
              <a:ahLst/>
              <a:cxnLst/>
              <a:rect l="l" t="t" r="r" b="b"/>
              <a:pathLst>
                <a:path w="50924" h="41246" extrusionOk="0">
                  <a:moveTo>
                    <a:pt x="49400" y="2084"/>
                  </a:moveTo>
                  <a:lnTo>
                    <a:pt x="49400" y="11524"/>
                  </a:lnTo>
                  <a:lnTo>
                    <a:pt x="1524" y="39165"/>
                  </a:lnTo>
                  <a:lnTo>
                    <a:pt x="1524" y="29725"/>
                  </a:lnTo>
                  <a:lnTo>
                    <a:pt x="49400" y="2084"/>
                  </a:lnTo>
                  <a:close/>
                  <a:moveTo>
                    <a:pt x="50162" y="1"/>
                  </a:moveTo>
                  <a:cubicBezTo>
                    <a:pt x="50036" y="1"/>
                    <a:pt x="49905" y="33"/>
                    <a:pt x="49783" y="105"/>
                  </a:cubicBezTo>
                  <a:lnTo>
                    <a:pt x="379" y="28624"/>
                  </a:lnTo>
                  <a:cubicBezTo>
                    <a:pt x="146" y="28759"/>
                    <a:pt x="0" y="29011"/>
                    <a:pt x="0" y="29284"/>
                  </a:cubicBezTo>
                  <a:lnTo>
                    <a:pt x="0" y="40484"/>
                  </a:lnTo>
                  <a:cubicBezTo>
                    <a:pt x="0" y="40903"/>
                    <a:pt x="339" y="41246"/>
                    <a:pt x="762" y="41246"/>
                  </a:cubicBezTo>
                  <a:cubicBezTo>
                    <a:pt x="897" y="41246"/>
                    <a:pt x="1028" y="41209"/>
                    <a:pt x="1141" y="41144"/>
                  </a:cubicBezTo>
                  <a:lnTo>
                    <a:pt x="50544" y="12624"/>
                  </a:lnTo>
                  <a:cubicBezTo>
                    <a:pt x="50778" y="12486"/>
                    <a:pt x="50924" y="12238"/>
                    <a:pt x="50924" y="11965"/>
                  </a:cubicBezTo>
                  <a:lnTo>
                    <a:pt x="50924" y="765"/>
                  </a:lnTo>
                  <a:cubicBezTo>
                    <a:pt x="50924" y="320"/>
                    <a:pt x="50559" y="1"/>
                    <a:pt x="5016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2"/>
            <p:cNvSpPr/>
            <p:nvPr/>
          </p:nvSpPr>
          <p:spPr>
            <a:xfrm>
              <a:off x="5716050" y="3505425"/>
              <a:ext cx="927594" cy="541403"/>
            </a:xfrm>
            <a:custGeom>
              <a:avLst/>
              <a:gdLst/>
              <a:ahLst/>
              <a:cxnLst/>
              <a:rect l="l" t="t" r="r" b="b"/>
              <a:pathLst>
                <a:path w="78278" h="45688" extrusionOk="0">
                  <a:moveTo>
                    <a:pt x="65714" y="1638"/>
                  </a:moveTo>
                  <a:lnTo>
                    <a:pt x="75864" y="7499"/>
                  </a:lnTo>
                  <a:lnTo>
                    <a:pt x="27605" y="35362"/>
                  </a:lnTo>
                  <a:cubicBezTo>
                    <a:pt x="26997" y="35712"/>
                    <a:pt x="27150" y="36634"/>
                    <a:pt x="27842" y="36769"/>
                  </a:cubicBezTo>
                  <a:lnTo>
                    <a:pt x="41969" y="39536"/>
                  </a:lnTo>
                  <a:lnTo>
                    <a:pt x="1998" y="44033"/>
                  </a:lnTo>
                  <a:lnTo>
                    <a:pt x="10064" y="20142"/>
                  </a:lnTo>
                  <a:lnTo>
                    <a:pt x="15654" y="29666"/>
                  </a:lnTo>
                  <a:cubicBezTo>
                    <a:pt x="15796" y="29907"/>
                    <a:pt x="16051" y="30042"/>
                    <a:pt x="16313" y="30042"/>
                  </a:cubicBezTo>
                  <a:cubicBezTo>
                    <a:pt x="16443" y="30042"/>
                    <a:pt x="16574" y="30009"/>
                    <a:pt x="16693" y="29939"/>
                  </a:cubicBezTo>
                  <a:lnTo>
                    <a:pt x="65714" y="1638"/>
                  </a:lnTo>
                  <a:close/>
                  <a:moveTo>
                    <a:pt x="65717" y="0"/>
                  </a:moveTo>
                  <a:cubicBezTo>
                    <a:pt x="65585" y="0"/>
                    <a:pt x="65453" y="35"/>
                    <a:pt x="65335" y="104"/>
                  </a:cubicBezTo>
                  <a:lnTo>
                    <a:pt x="16588" y="28244"/>
                  </a:lnTo>
                  <a:lnTo>
                    <a:pt x="10537" y="17934"/>
                  </a:lnTo>
                  <a:cubicBezTo>
                    <a:pt x="10397" y="17700"/>
                    <a:pt x="10144" y="17558"/>
                    <a:pt x="9876" y="17558"/>
                  </a:cubicBezTo>
                  <a:cubicBezTo>
                    <a:pt x="9851" y="17558"/>
                    <a:pt x="9826" y="17559"/>
                    <a:pt x="9801" y="17562"/>
                  </a:cubicBezTo>
                  <a:cubicBezTo>
                    <a:pt x="9502" y="17591"/>
                    <a:pt x="9251" y="17791"/>
                    <a:pt x="9156" y="18076"/>
                  </a:cubicBezTo>
                  <a:lnTo>
                    <a:pt x="168" y="44682"/>
                  </a:lnTo>
                  <a:cubicBezTo>
                    <a:pt x="1" y="45174"/>
                    <a:pt x="369" y="45688"/>
                    <a:pt x="890" y="45688"/>
                  </a:cubicBezTo>
                  <a:cubicBezTo>
                    <a:pt x="919" y="45688"/>
                    <a:pt x="948" y="45688"/>
                    <a:pt x="977" y="45684"/>
                  </a:cubicBezTo>
                  <a:lnTo>
                    <a:pt x="47064" y="40494"/>
                  </a:lnTo>
                  <a:cubicBezTo>
                    <a:pt x="47436" y="40450"/>
                    <a:pt x="47720" y="40141"/>
                    <a:pt x="47735" y="39769"/>
                  </a:cubicBezTo>
                  <a:cubicBezTo>
                    <a:pt x="47749" y="39393"/>
                    <a:pt x="47491" y="39062"/>
                    <a:pt x="47123" y="38989"/>
                  </a:cubicBezTo>
                  <a:lnTo>
                    <a:pt x="30131" y="35665"/>
                  </a:lnTo>
                  <a:lnTo>
                    <a:pt x="77770" y="8162"/>
                  </a:lnTo>
                  <a:cubicBezTo>
                    <a:pt x="78277" y="7871"/>
                    <a:pt x="78277" y="7138"/>
                    <a:pt x="77770" y="6847"/>
                  </a:cubicBezTo>
                  <a:lnTo>
                    <a:pt x="66097" y="104"/>
                  </a:lnTo>
                  <a:cubicBezTo>
                    <a:pt x="65980" y="35"/>
                    <a:pt x="65849" y="0"/>
                    <a:pt x="6571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2"/>
            <p:cNvSpPr/>
            <p:nvPr/>
          </p:nvSpPr>
          <p:spPr>
            <a:xfrm>
              <a:off x="5717567" y="3967251"/>
              <a:ext cx="564190" cy="212293"/>
            </a:xfrm>
            <a:custGeom>
              <a:avLst/>
              <a:gdLst/>
              <a:ahLst/>
              <a:cxnLst/>
              <a:rect l="l" t="t" r="r" b="b"/>
              <a:pathLst>
                <a:path w="47611" h="17915" extrusionOk="0">
                  <a:moveTo>
                    <a:pt x="46087" y="1620"/>
                  </a:moveTo>
                  <a:lnTo>
                    <a:pt x="46087" y="11285"/>
                  </a:lnTo>
                  <a:lnTo>
                    <a:pt x="1524" y="16300"/>
                  </a:lnTo>
                  <a:lnTo>
                    <a:pt x="1524" y="6635"/>
                  </a:lnTo>
                  <a:lnTo>
                    <a:pt x="46087" y="1620"/>
                  </a:lnTo>
                  <a:close/>
                  <a:moveTo>
                    <a:pt x="46852" y="0"/>
                  </a:moveTo>
                  <a:cubicBezTo>
                    <a:pt x="46823" y="0"/>
                    <a:pt x="46794" y="2"/>
                    <a:pt x="46765" y="5"/>
                  </a:cubicBezTo>
                  <a:lnTo>
                    <a:pt x="678" y="5195"/>
                  </a:lnTo>
                  <a:cubicBezTo>
                    <a:pt x="292" y="5239"/>
                    <a:pt x="0" y="5563"/>
                    <a:pt x="0" y="5953"/>
                  </a:cubicBezTo>
                  <a:lnTo>
                    <a:pt x="0" y="17153"/>
                  </a:lnTo>
                  <a:cubicBezTo>
                    <a:pt x="0" y="17576"/>
                    <a:pt x="343" y="17915"/>
                    <a:pt x="762" y="17915"/>
                  </a:cubicBezTo>
                  <a:cubicBezTo>
                    <a:pt x="791" y="17915"/>
                    <a:pt x="820" y="17915"/>
                    <a:pt x="849" y="17911"/>
                  </a:cubicBezTo>
                  <a:lnTo>
                    <a:pt x="46933" y="12721"/>
                  </a:lnTo>
                  <a:cubicBezTo>
                    <a:pt x="47319" y="12681"/>
                    <a:pt x="47610" y="12353"/>
                    <a:pt x="47610" y="11967"/>
                  </a:cubicBezTo>
                  <a:lnTo>
                    <a:pt x="47610" y="763"/>
                  </a:lnTo>
                  <a:cubicBezTo>
                    <a:pt x="47610" y="337"/>
                    <a:pt x="47266" y="0"/>
                    <a:pt x="46852"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62"/>
          <p:cNvGrpSpPr/>
          <p:nvPr/>
        </p:nvGrpSpPr>
        <p:grpSpPr>
          <a:xfrm>
            <a:off x="5864245" y="3378526"/>
            <a:ext cx="926599" cy="674214"/>
            <a:chOff x="6558836" y="3505638"/>
            <a:chExt cx="926599" cy="674214"/>
          </a:xfrm>
        </p:grpSpPr>
        <p:sp>
          <p:nvSpPr>
            <p:cNvPr id="1493" name="Google Shape;1493;p62"/>
            <p:cNvSpPr/>
            <p:nvPr/>
          </p:nvSpPr>
          <p:spPr>
            <a:xfrm>
              <a:off x="6920720" y="3567151"/>
              <a:ext cx="243126" cy="194802"/>
            </a:xfrm>
            <a:custGeom>
              <a:avLst/>
              <a:gdLst/>
              <a:ahLst/>
              <a:cxnLst/>
              <a:rect l="l" t="t" r="r" b="b"/>
              <a:pathLst>
                <a:path w="20517" h="16439" extrusionOk="0">
                  <a:moveTo>
                    <a:pt x="1524" y="1689"/>
                  </a:moveTo>
                  <a:lnTo>
                    <a:pt x="18989" y="5104"/>
                  </a:lnTo>
                  <a:lnTo>
                    <a:pt x="18989" y="14751"/>
                  </a:lnTo>
                  <a:lnTo>
                    <a:pt x="1524" y="11336"/>
                  </a:lnTo>
                  <a:lnTo>
                    <a:pt x="1524" y="1689"/>
                  </a:lnTo>
                  <a:close/>
                  <a:moveTo>
                    <a:pt x="757" y="0"/>
                  </a:moveTo>
                  <a:cubicBezTo>
                    <a:pt x="348" y="0"/>
                    <a:pt x="0" y="334"/>
                    <a:pt x="0" y="763"/>
                  </a:cubicBezTo>
                  <a:lnTo>
                    <a:pt x="0" y="11963"/>
                  </a:lnTo>
                  <a:cubicBezTo>
                    <a:pt x="0" y="12327"/>
                    <a:pt x="259" y="12641"/>
                    <a:pt x="620" y="12710"/>
                  </a:cubicBezTo>
                  <a:lnTo>
                    <a:pt x="19609" y="16424"/>
                  </a:lnTo>
                  <a:cubicBezTo>
                    <a:pt x="19656" y="16435"/>
                    <a:pt x="19703" y="16439"/>
                    <a:pt x="19754" y="16439"/>
                  </a:cubicBezTo>
                  <a:cubicBezTo>
                    <a:pt x="20173" y="16439"/>
                    <a:pt x="20516" y="16100"/>
                    <a:pt x="20516" y="15677"/>
                  </a:cubicBezTo>
                  <a:lnTo>
                    <a:pt x="20516" y="4477"/>
                  </a:lnTo>
                  <a:cubicBezTo>
                    <a:pt x="20516" y="4112"/>
                    <a:pt x="20257" y="3799"/>
                    <a:pt x="19900" y="3730"/>
                  </a:cubicBezTo>
                  <a:lnTo>
                    <a:pt x="908" y="16"/>
                  </a:lnTo>
                  <a:cubicBezTo>
                    <a:pt x="857" y="5"/>
                    <a:pt x="806" y="0"/>
                    <a:pt x="75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2"/>
            <p:cNvSpPr/>
            <p:nvPr/>
          </p:nvSpPr>
          <p:spPr>
            <a:xfrm>
              <a:off x="6558836" y="3505650"/>
              <a:ext cx="926599" cy="541438"/>
            </a:xfrm>
            <a:custGeom>
              <a:avLst/>
              <a:gdLst/>
              <a:ahLst/>
              <a:cxnLst/>
              <a:rect l="l" t="t" r="r" b="b"/>
              <a:pathLst>
                <a:path w="78194" h="45691" extrusionOk="0">
                  <a:moveTo>
                    <a:pt x="76283" y="1652"/>
                  </a:moveTo>
                  <a:lnTo>
                    <a:pt x="68214" y="25543"/>
                  </a:lnTo>
                  <a:lnTo>
                    <a:pt x="62623" y="16019"/>
                  </a:lnTo>
                  <a:cubicBezTo>
                    <a:pt x="62482" y="15778"/>
                    <a:pt x="62228" y="15643"/>
                    <a:pt x="61966" y="15643"/>
                  </a:cubicBezTo>
                  <a:cubicBezTo>
                    <a:pt x="61837" y="15643"/>
                    <a:pt x="61705" y="15676"/>
                    <a:pt x="61584" y="15746"/>
                  </a:cubicBezTo>
                  <a:lnTo>
                    <a:pt x="12564" y="44047"/>
                  </a:lnTo>
                  <a:lnTo>
                    <a:pt x="2417" y="38186"/>
                  </a:lnTo>
                  <a:lnTo>
                    <a:pt x="50672" y="10323"/>
                  </a:lnTo>
                  <a:cubicBezTo>
                    <a:pt x="51285" y="9973"/>
                    <a:pt x="51132" y="9051"/>
                    <a:pt x="50439" y="8916"/>
                  </a:cubicBezTo>
                  <a:lnTo>
                    <a:pt x="36309" y="6150"/>
                  </a:lnTo>
                  <a:lnTo>
                    <a:pt x="76283" y="1652"/>
                  </a:lnTo>
                  <a:close/>
                  <a:moveTo>
                    <a:pt x="77380" y="1"/>
                  </a:moveTo>
                  <a:cubicBezTo>
                    <a:pt x="77355" y="1"/>
                    <a:pt x="77329" y="2"/>
                    <a:pt x="77304" y="5"/>
                  </a:cubicBezTo>
                  <a:lnTo>
                    <a:pt x="31217" y="5195"/>
                  </a:lnTo>
                  <a:cubicBezTo>
                    <a:pt x="30845" y="5238"/>
                    <a:pt x="30561" y="5545"/>
                    <a:pt x="30547" y="5920"/>
                  </a:cubicBezTo>
                  <a:cubicBezTo>
                    <a:pt x="30532" y="6295"/>
                    <a:pt x="30791" y="6623"/>
                    <a:pt x="31159" y="6696"/>
                  </a:cubicBezTo>
                  <a:lnTo>
                    <a:pt x="48150" y="10024"/>
                  </a:lnTo>
                  <a:lnTo>
                    <a:pt x="511" y="37527"/>
                  </a:lnTo>
                  <a:cubicBezTo>
                    <a:pt x="1" y="37818"/>
                    <a:pt x="1" y="38554"/>
                    <a:pt x="511" y="38846"/>
                  </a:cubicBezTo>
                  <a:lnTo>
                    <a:pt x="12185" y="45589"/>
                  </a:lnTo>
                  <a:cubicBezTo>
                    <a:pt x="12298" y="45654"/>
                    <a:pt x="12429" y="45691"/>
                    <a:pt x="12564" y="45691"/>
                  </a:cubicBezTo>
                  <a:cubicBezTo>
                    <a:pt x="12699" y="45691"/>
                    <a:pt x="12830" y="45654"/>
                    <a:pt x="12946" y="45585"/>
                  </a:cubicBezTo>
                  <a:lnTo>
                    <a:pt x="61694" y="17444"/>
                  </a:lnTo>
                  <a:lnTo>
                    <a:pt x="67744" y="27755"/>
                  </a:lnTo>
                  <a:cubicBezTo>
                    <a:pt x="67894" y="28009"/>
                    <a:pt x="68148" y="28131"/>
                    <a:pt x="68400" y="28131"/>
                  </a:cubicBezTo>
                  <a:cubicBezTo>
                    <a:pt x="68706" y="28131"/>
                    <a:pt x="69010" y="27952"/>
                    <a:pt x="69125" y="27613"/>
                  </a:cubicBezTo>
                  <a:lnTo>
                    <a:pt x="78109" y="1007"/>
                  </a:lnTo>
                  <a:cubicBezTo>
                    <a:pt x="78193" y="759"/>
                    <a:pt x="78146" y="489"/>
                    <a:pt x="77982" y="285"/>
                  </a:cubicBezTo>
                  <a:cubicBezTo>
                    <a:pt x="77834" y="105"/>
                    <a:pt x="77612" y="1"/>
                    <a:pt x="7738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2"/>
            <p:cNvSpPr/>
            <p:nvPr/>
          </p:nvSpPr>
          <p:spPr>
            <a:xfrm>
              <a:off x="6560353" y="3949109"/>
              <a:ext cx="156396" cy="230743"/>
            </a:xfrm>
            <a:custGeom>
              <a:avLst/>
              <a:gdLst/>
              <a:ahLst/>
              <a:cxnLst/>
              <a:rect l="l" t="t" r="r" b="b"/>
              <a:pathLst>
                <a:path w="13198" h="19472" extrusionOk="0">
                  <a:moveTo>
                    <a:pt x="1527" y="2086"/>
                  </a:moveTo>
                  <a:lnTo>
                    <a:pt x="11674" y="7947"/>
                  </a:lnTo>
                  <a:lnTo>
                    <a:pt x="11674" y="17387"/>
                  </a:lnTo>
                  <a:lnTo>
                    <a:pt x="1527" y="11526"/>
                  </a:lnTo>
                  <a:lnTo>
                    <a:pt x="1527" y="2086"/>
                  </a:lnTo>
                  <a:close/>
                  <a:moveTo>
                    <a:pt x="765" y="1"/>
                  </a:moveTo>
                  <a:cubicBezTo>
                    <a:pt x="367" y="1"/>
                    <a:pt x="0" y="318"/>
                    <a:pt x="0" y="763"/>
                  </a:cubicBezTo>
                  <a:lnTo>
                    <a:pt x="0" y="11967"/>
                  </a:lnTo>
                  <a:cubicBezTo>
                    <a:pt x="0" y="12237"/>
                    <a:pt x="146" y="12488"/>
                    <a:pt x="383" y="12627"/>
                  </a:cubicBezTo>
                  <a:lnTo>
                    <a:pt x="12057" y="19366"/>
                  </a:lnTo>
                  <a:cubicBezTo>
                    <a:pt x="12170" y="19431"/>
                    <a:pt x="12301" y="19468"/>
                    <a:pt x="12436" y="19468"/>
                  </a:cubicBezTo>
                  <a:lnTo>
                    <a:pt x="12436" y="19471"/>
                  </a:lnTo>
                  <a:cubicBezTo>
                    <a:pt x="12859" y="19468"/>
                    <a:pt x="13197" y="19129"/>
                    <a:pt x="13197" y="18710"/>
                  </a:cubicBezTo>
                  <a:lnTo>
                    <a:pt x="13197" y="7506"/>
                  </a:lnTo>
                  <a:cubicBezTo>
                    <a:pt x="13197" y="7236"/>
                    <a:pt x="13052" y="6985"/>
                    <a:pt x="12818" y="6846"/>
                  </a:cubicBezTo>
                  <a:lnTo>
                    <a:pt x="1145" y="104"/>
                  </a:lnTo>
                  <a:cubicBezTo>
                    <a:pt x="1022" y="33"/>
                    <a:pt x="892" y="1"/>
                    <a:pt x="76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2"/>
            <p:cNvSpPr/>
            <p:nvPr/>
          </p:nvSpPr>
          <p:spPr>
            <a:xfrm>
              <a:off x="7284060" y="3691042"/>
              <a:ext cx="94385" cy="280726"/>
            </a:xfrm>
            <a:custGeom>
              <a:avLst/>
              <a:gdLst/>
              <a:ahLst/>
              <a:cxnLst/>
              <a:rect l="l" t="t" r="r" b="b"/>
              <a:pathLst>
                <a:path w="7965" h="23690" extrusionOk="0">
                  <a:moveTo>
                    <a:pt x="1528" y="3563"/>
                  </a:moveTo>
                  <a:lnTo>
                    <a:pt x="6441" y="11932"/>
                  </a:lnTo>
                  <a:lnTo>
                    <a:pt x="6441" y="20125"/>
                  </a:lnTo>
                  <a:lnTo>
                    <a:pt x="1528" y="11757"/>
                  </a:lnTo>
                  <a:lnTo>
                    <a:pt x="1528" y="3563"/>
                  </a:lnTo>
                  <a:close/>
                  <a:moveTo>
                    <a:pt x="767" y="1"/>
                  </a:moveTo>
                  <a:cubicBezTo>
                    <a:pt x="700" y="1"/>
                    <a:pt x="633" y="10"/>
                    <a:pt x="566" y="28"/>
                  </a:cubicBezTo>
                  <a:cubicBezTo>
                    <a:pt x="234" y="116"/>
                    <a:pt x="4" y="418"/>
                    <a:pt x="1" y="761"/>
                  </a:cubicBezTo>
                  <a:lnTo>
                    <a:pt x="1" y="11964"/>
                  </a:lnTo>
                  <a:cubicBezTo>
                    <a:pt x="1" y="12099"/>
                    <a:pt x="37" y="12230"/>
                    <a:pt x="106" y="12347"/>
                  </a:cubicBezTo>
                  <a:lnTo>
                    <a:pt x="6543" y="23310"/>
                  </a:lnTo>
                  <a:cubicBezTo>
                    <a:pt x="6681" y="23544"/>
                    <a:pt x="6929" y="23689"/>
                    <a:pt x="7203" y="23689"/>
                  </a:cubicBezTo>
                  <a:cubicBezTo>
                    <a:pt x="7268" y="23689"/>
                    <a:pt x="7337" y="23678"/>
                    <a:pt x="7403" y="23660"/>
                  </a:cubicBezTo>
                  <a:cubicBezTo>
                    <a:pt x="7735" y="23573"/>
                    <a:pt x="7964" y="23270"/>
                    <a:pt x="7964" y="22928"/>
                  </a:cubicBezTo>
                  <a:lnTo>
                    <a:pt x="7964" y="11724"/>
                  </a:lnTo>
                  <a:cubicBezTo>
                    <a:pt x="7964" y="11589"/>
                    <a:pt x="7928" y="11458"/>
                    <a:pt x="7862" y="11341"/>
                  </a:cubicBezTo>
                  <a:lnTo>
                    <a:pt x="1422" y="378"/>
                  </a:lnTo>
                  <a:cubicBezTo>
                    <a:pt x="1283" y="140"/>
                    <a:pt x="1032" y="1"/>
                    <a:pt x="767"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2"/>
            <p:cNvSpPr/>
            <p:nvPr/>
          </p:nvSpPr>
          <p:spPr>
            <a:xfrm>
              <a:off x="7360373" y="3505638"/>
              <a:ext cx="124532" cy="466132"/>
            </a:xfrm>
            <a:custGeom>
              <a:avLst/>
              <a:gdLst/>
              <a:ahLst/>
              <a:cxnLst/>
              <a:rect l="l" t="t" r="r" b="b"/>
              <a:pathLst>
                <a:path w="10509" h="39336" extrusionOk="0">
                  <a:moveTo>
                    <a:pt x="8985" y="5403"/>
                  </a:moveTo>
                  <a:lnTo>
                    <a:pt x="8985" y="11840"/>
                  </a:lnTo>
                  <a:lnTo>
                    <a:pt x="1524" y="33934"/>
                  </a:lnTo>
                  <a:lnTo>
                    <a:pt x="1524" y="27497"/>
                  </a:lnTo>
                  <a:lnTo>
                    <a:pt x="8985" y="5403"/>
                  </a:lnTo>
                  <a:close/>
                  <a:moveTo>
                    <a:pt x="9734" y="0"/>
                  </a:moveTo>
                  <a:cubicBezTo>
                    <a:pt x="9416" y="0"/>
                    <a:pt x="9124" y="207"/>
                    <a:pt x="9025" y="520"/>
                  </a:cubicBezTo>
                  <a:lnTo>
                    <a:pt x="41" y="27126"/>
                  </a:lnTo>
                  <a:cubicBezTo>
                    <a:pt x="12" y="27206"/>
                    <a:pt x="1" y="27286"/>
                    <a:pt x="1" y="27370"/>
                  </a:cubicBezTo>
                  <a:lnTo>
                    <a:pt x="1" y="38574"/>
                  </a:lnTo>
                  <a:cubicBezTo>
                    <a:pt x="1" y="38945"/>
                    <a:pt x="271" y="39262"/>
                    <a:pt x="639" y="39324"/>
                  </a:cubicBezTo>
                  <a:cubicBezTo>
                    <a:pt x="679" y="39332"/>
                    <a:pt x="719" y="39335"/>
                    <a:pt x="763" y="39335"/>
                  </a:cubicBezTo>
                  <a:cubicBezTo>
                    <a:pt x="1087" y="39335"/>
                    <a:pt x="1379" y="39128"/>
                    <a:pt x="1484" y="38818"/>
                  </a:cubicBezTo>
                  <a:lnTo>
                    <a:pt x="10468" y="12212"/>
                  </a:lnTo>
                  <a:cubicBezTo>
                    <a:pt x="10498" y="12132"/>
                    <a:pt x="10508" y="12048"/>
                    <a:pt x="10508" y="11968"/>
                  </a:cubicBezTo>
                  <a:lnTo>
                    <a:pt x="10508" y="764"/>
                  </a:lnTo>
                  <a:cubicBezTo>
                    <a:pt x="10508" y="392"/>
                    <a:pt x="10239" y="75"/>
                    <a:pt x="9871" y="13"/>
                  </a:cubicBezTo>
                  <a:cubicBezTo>
                    <a:pt x="9825" y="4"/>
                    <a:pt x="9779" y="0"/>
                    <a:pt x="973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2"/>
            <p:cNvSpPr/>
            <p:nvPr/>
          </p:nvSpPr>
          <p:spPr>
            <a:xfrm>
              <a:off x="7360373" y="3505638"/>
              <a:ext cx="124532" cy="466132"/>
            </a:xfrm>
            <a:custGeom>
              <a:avLst/>
              <a:gdLst/>
              <a:ahLst/>
              <a:cxnLst/>
              <a:rect l="l" t="t" r="r" b="b"/>
              <a:pathLst>
                <a:path w="10509" h="39336" extrusionOk="0">
                  <a:moveTo>
                    <a:pt x="8985" y="5403"/>
                  </a:moveTo>
                  <a:lnTo>
                    <a:pt x="8985" y="11840"/>
                  </a:lnTo>
                  <a:lnTo>
                    <a:pt x="1524" y="33934"/>
                  </a:lnTo>
                  <a:lnTo>
                    <a:pt x="1524" y="27497"/>
                  </a:lnTo>
                  <a:lnTo>
                    <a:pt x="8985" y="5403"/>
                  </a:lnTo>
                  <a:close/>
                  <a:moveTo>
                    <a:pt x="9734" y="0"/>
                  </a:moveTo>
                  <a:cubicBezTo>
                    <a:pt x="9416" y="0"/>
                    <a:pt x="9124" y="207"/>
                    <a:pt x="9025" y="520"/>
                  </a:cubicBezTo>
                  <a:lnTo>
                    <a:pt x="41" y="27126"/>
                  </a:lnTo>
                  <a:cubicBezTo>
                    <a:pt x="12" y="27206"/>
                    <a:pt x="1" y="27286"/>
                    <a:pt x="1" y="27370"/>
                  </a:cubicBezTo>
                  <a:lnTo>
                    <a:pt x="1" y="38574"/>
                  </a:lnTo>
                  <a:cubicBezTo>
                    <a:pt x="1" y="38945"/>
                    <a:pt x="271" y="39262"/>
                    <a:pt x="639" y="39324"/>
                  </a:cubicBezTo>
                  <a:cubicBezTo>
                    <a:pt x="679" y="39332"/>
                    <a:pt x="719" y="39335"/>
                    <a:pt x="763" y="39335"/>
                  </a:cubicBezTo>
                  <a:cubicBezTo>
                    <a:pt x="1087" y="39335"/>
                    <a:pt x="1379" y="39128"/>
                    <a:pt x="1484" y="38818"/>
                  </a:cubicBezTo>
                  <a:lnTo>
                    <a:pt x="10468" y="12212"/>
                  </a:lnTo>
                  <a:cubicBezTo>
                    <a:pt x="10498" y="12132"/>
                    <a:pt x="10508" y="12048"/>
                    <a:pt x="10508" y="11968"/>
                  </a:cubicBezTo>
                  <a:lnTo>
                    <a:pt x="10508" y="764"/>
                  </a:lnTo>
                  <a:cubicBezTo>
                    <a:pt x="10508" y="392"/>
                    <a:pt x="10239" y="75"/>
                    <a:pt x="9871" y="13"/>
                  </a:cubicBezTo>
                  <a:cubicBezTo>
                    <a:pt x="9825" y="4"/>
                    <a:pt x="9779" y="0"/>
                    <a:pt x="973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2"/>
            <p:cNvSpPr/>
            <p:nvPr/>
          </p:nvSpPr>
          <p:spPr>
            <a:xfrm>
              <a:off x="6698689" y="3691042"/>
              <a:ext cx="603485" cy="488765"/>
            </a:xfrm>
            <a:custGeom>
              <a:avLst/>
              <a:gdLst/>
              <a:ahLst/>
              <a:cxnLst/>
              <a:rect l="l" t="t" r="r" b="b"/>
              <a:pathLst>
                <a:path w="50927" h="41246" extrusionOk="0">
                  <a:moveTo>
                    <a:pt x="49400" y="2084"/>
                  </a:moveTo>
                  <a:lnTo>
                    <a:pt x="49400" y="11523"/>
                  </a:lnTo>
                  <a:lnTo>
                    <a:pt x="1523" y="39165"/>
                  </a:lnTo>
                  <a:lnTo>
                    <a:pt x="1523" y="29725"/>
                  </a:lnTo>
                  <a:lnTo>
                    <a:pt x="49400" y="2084"/>
                  </a:lnTo>
                  <a:close/>
                  <a:moveTo>
                    <a:pt x="50163" y="1"/>
                  </a:moveTo>
                  <a:cubicBezTo>
                    <a:pt x="50036" y="1"/>
                    <a:pt x="49905" y="33"/>
                    <a:pt x="49782" y="105"/>
                  </a:cubicBezTo>
                  <a:lnTo>
                    <a:pt x="383" y="28624"/>
                  </a:lnTo>
                  <a:cubicBezTo>
                    <a:pt x="146" y="28759"/>
                    <a:pt x="0" y="29011"/>
                    <a:pt x="0" y="29284"/>
                  </a:cubicBezTo>
                  <a:lnTo>
                    <a:pt x="0" y="40484"/>
                  </a:lnTo>
                  <a:cubicBezTo>
                    <a:pt x="0" y="40903"/>
                    <a:pt x="343" y="41246"/>
                    <a:pt x="762" y="41246"/>
                  </a:cubicBezTo>
                  <a:cubicBezTo>
                    <a:pt x="897" y="41246"/>
                    <a:pt x="1028" y="41213"/>
                    <a:pt x="1144" y="41147"/>
                  </a:cubicBezTo>
                  <a:lnTo>
                    <a:pt x="50544" y="12624"/>
                  </a:lnTo>
                  <a:cubicBezTo>
                    <a:pt x="50781" y="12489"/>
                    <a:pt x="50927" y="12238"/>
                    <a:pt x="50927" y="11964"/>
                  </a:cubicBezTo>
                  <a:lnTo>
                    <a:pt x="50927" y="764"/>
                  </a:lnTo>
                  <a:cubicBezTo>
                    <a:pt x="50927" y="320"/>
                    <a:pt x="50561" y="1"/>
                    <a:pt x="5016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2"/>
            <p:cNvSpPr/>
            <p:nvPr/>
          </p:nvSpPr>
          <p:spPr>
            <a:xfrm>
              <a:off x="6698689" y="3691042"/>
              <a:ext cx="603485" cy="488765"/>
            </a:xfrm>
            <a:custGeom>
              <a:avLst/>
              <a:gdLst/>
              <a:ahLst/>
              <a:cxnLst/>
              <a:rect l="l" t="t" r="r" b="b"/>
              <a:pathLst>
                <a:path w="50927" h="41246" extrusionOk="0">
                  <a:moveTo>
                    <a:pt x="49400" y="2084"/>
                  </a:moveTo>
                  <a:lnTo>
                    <a:pt x="49400" y="11523"/>
                  </a:lnTo>
                  <a:lnTo>
                    <a:pt x="1523" y="39165"/>
                  </a:lnTo>
                  <a:lnTo>
                    <a:pt x="1523" y="29725"/>
                  </a:lnTo>
                  <a:lnTo>
                    <a:pt x="49400" y="2084"/>
                  </a:lnTo>
                  <a:close/>
                  <a:moveTo>
                    <a:pt x="50163" y="1"/>
                  </a:moveTo>
                  <a:cubicBezTo>
                    <a:pt x="50036" y="1"/>
                    <a:pt x="49905" y="33"/>
                    <a:pt x="49782" y="105"/>
                  </a:cubicBezTo>
                  <a:lnTo>
                    <a:pt x="383" y="28624"/>
                  </a:lnTo>
                  <a:cubicBezTo>
                    <a:pt x="146" y="28759"/>
                    <a:pt x="0" y="29011"/>
                    <a:pt x="0" y="29284"/>
                  </a:cubicBezTo>
                  <a:lnTo>
                    <a:pt x="0" y="40484"/>
                  </a:lnTo>
                  <a:cubicBezTo>
                    <a:pt x="0" y="40903"/>
                    <a:pt x="343" y="41246"/>
                    <a:pt x="762" y="41246"/>
                  </a:cubicBezTo>
                  <a:cubicBezTo>
                    <a:pt x="897" y="41246"/>
                    <a:pt x="1028" y="41213"/>
                    <a:pt x="1144" y="41147"/>
                  </a:cubicBezTo>
                  <a:lnTo>
                    <a:pt x="50544" y="12624"/>
                  </a:lnTo>
                  <a:cubicBezTo>
                    <a:pt x="50781" y="12489"/>
                    <a:pt x="50927" y="12238"/>
                    <a:pt x="50927" y="11964"/>
                  </a:cubicBezTo>
                  <a:lnTo>
                    <a:pt x="50927" y="764"/>
                  </a:lnTo>
                  <a:cubicBezTo>
                    <a:pt x="50927" y="320"/>
                    <a:pt x="50561" y="1"/>
                    <a:pt x="5016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01" name="Google Shape;1501;p62"/>
          <p:cNvCxnSpPr/>
          <p:nvPr/>
        </p:nvCxnSpPr>
        <p:spPr>
          <a:xfrm>
            <a:off x="1055000" y="2280588"/>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502" name="Google Shape;1502;p62"/>
          <p:cNvCxnSpPr/>
          <p:nvPr/>
        </p:nvCxnSpPr>
        <p:spPr>
          <a:xfrm>
            <a:off x="7408875" y="409781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06"/>
        <p:cNvGrpSpPr/>
        <p:nvPr/>
      </p:nvGrpSpPr>
      <p:grpSpPr>
        <a:xfrm>
          <a:off x="0" y="0"/>
          <a:ext cx="0" cy="0"/>
          <a:chOff x="0" y="0"/>
          <a:chExt cx="0" cy="0"/>
        </a:xfrm>
      </p:grpSpPr>
      <p:sp>
        <p:nvSpPr>
          <p:cNvPr id="1507" name="Google Shape;1507;p63"/>
          <p:cNvSpPr txBox="1">
            <a:spLocks noGrp="1"/>
          </p:cNvSpPr>
          <p:nvPr>
            <p:ph type="title"/>
          </p:nvPr>
        </p:nvSpPr>
        <p:spPr>
          <a:xfrm>
            <a:off x="713225" y="539500"/>
            <a:ext cx="7717500" cy="4782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1508" name="Google Shape;1508;p63"/>
          <p:cNvSpPr txBox="1">
            <a:spLocks noGrp="1"/>
          </p:cNvSpPr>
          <p:nvPr>
            <p:ph type="body" idx="4294967295"/>
          </p:nvPr>
        </p:nvSpPr>
        <p:spPr>
          <a:xfrm>
            <a:off x="713225" y="1251000"/>
            <a:ext cx="3725400" cy="33576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Did you like the resources on this template? Get them for free at our other websites:</a:t>
            </a:r>
            <a:endParaRPr sz="1400"/>
          </a:p>
          <a:p>
            <a:pPr marL="0" lvl="0" indent="0" algn="l" rtl="0">
              <a:lnSpc>
                <a:spcPct val="100000"/>
              </a:lnSpc>
              <a:spcBef>
                <a:spcPts val="1000"/>
              </a:spcBef>
              <a:spcAft>
                <a:spcPts val="0"/>
              </a:spcAft>
              <a:buNone/>
            </a:pPr>
            <a:r>
              <a:rPr lang="en" sz="2200" b="1">
                <a:latin typeface="Audiowide"/>
                <a:ea typeface="Audiowide"/>
                <a:cs typeface="Audiowide"/>
                <a:sym typeface="Audiowide"/>
              </a:rPr>
              <a:t>PHOTOS</a:t>
            </a:r>
            <a:endParaRPr sz="2200" b="1">
              <a:latin typeface="Audiowide"/>
              <a:ea typeface="Audiowide"/>
              <a:cs typeface="Audiowide"/>
              <a:sym typeface="Audiowide"/>
            </a:endParaRPr>
          </a:p>
          <a:p>
            <a:pPr marL="457200" lvl="0" indent="-317500" algn="l" rtl="0">
              <a:lnSpc>
                <a:spcPct val="100000"/>
              </a:lnSpc>
              <a:spcBef>
                <a:spcPts val="1000"/>
              </a:spcBef>
              <a:spcAft>
                <a:spcPts val="0"/>
              </a:spcAft>
              <a:buClr>
                <a:schemeClr val="lt2"/>
              </a:buClr>
              <a:buSzPts val="1400"/>
              <a:buChar char="●"/>
            </a:pPr>
            <a:r>
              <a:rPr lang="en">
                <a:solidFill>
                  <a:schemeClr val="hlink"/>
                </a:solidFill>
                <a:uFill>
                  <a:noFill/>
                </a:uFill>
                <a:hlinkClick r:id="rId3"/>
              </a:rPr>
              <a:t>Businessman working on laptop</a:t>
            </a:r>
            <a:endParaRPr/>
          </a:p>
          <a:p>
            <a:pPr marL="45720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4"/>
              </a:rPr>
              <a:t>Businesswomen with tablet</a:t>
            </a:r>
            <a:endParaRPr/>
          </a:p>
        </p:txBody>
      </p:sp>
      <p:sp>
        <p:nvSpPr>
          <p:cNvPr id="1509" name="Google Shape;1509;p63"/>
          <p:cNvSpPr txBox="1">
            <a:spLocks noGrp="1"/>
          </p:cNvSpPr>
          <p:nvPr>
            <p:ph type="body" idx="4294967295"/>
          </p:nvPr>
        </p:nvSpPr>
        <p:spPr>
          <a:xfrm>
            <a:off x="4705323" y="1251000"/>
            <a:ext cx="3725400" cy="33576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200" b="1">
                <a:latin typeface="Audiowide"/>
                <a:ea typeface="Audiowide"/>
                <a:cs typeface="Audiowide"/>
                <a:sym typeface="Audiowide"/>
              </a:rPr>
              <a:t>VECTORS</a:t>
            </a:r>
            <a:endParaRPr sz="2200" b="1">
              <a:latin typeface="Audiowide"/>
              <a:ea typeface="Audiowide"/>
              <a:cs typeface="Audiowide"/>
              <a:sym typeface="Audiowide"/>
            </a:endParaRPr>
          </a:p>
          <a:p>
            <a:pPr marL="457200" lvl="0" indent="-317500" algn="l" rtl="0">
              <a:lnSpc>
                <a:spcPct val="100000"/>
              </a:lnSpc>
              <a:spcBef>
                <a:spcPts val="1000"/>
              </a:spcBef>
              <a:spcAft>
                <a:spcPts val="0"/>
              </a:spcAft>
              <a:buClr>
                <a:schemeClr val="lt2"/>
              </a:buClr>
              <a:buSzPts val="1400"/>
              <a:buChar char="●"/>
            </a:pPr>
            <a:r>
              <a:rPr lang="en">
                <a:solidFill>
                  <a:schemeClr val="hlink"/>
                </a:solidFill>
                <a:uFill>
                  <a:noFill/>
                </a:uFill>
                <a:hlinkClick r:id="rId5"/>
              </a:rPr>
              <a:t>Isometric cyber monday instagram stories collection</a:t>
            </a:r>
            <a:endParaRPr/>
          </a:p>
          <a:p>
            <a:pPr marL="45720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6"/>
              </a:rPr>
              <a:t>Isometric cyber monday instagram posts collection</a:t>
            </a:r>
            <a:endParaRPr/>
          </a:p>
          <a:p>
            <a:pPr marL="45720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7"/>
              </a:rPr>
              <a:t>Isometric style cms concept illustrated</a:t>
            </a:r>
            <a:endParaRPr/>
          </a:p>
          <a:p>
            <a:pPr marL="45720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8"/>
              </a:rPr>
              <a:t>Colourful isometriс infographic elements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3"/>
        <p:cNvGrpSpPr/>
        <p:nvPr/>
      </p:nvGrpSpPr>
      <p:grpSpPr>
        <a:xfrm>
          <a:off x="0" y="0"/>
          <a:ext cx="0" cy="0"/>
          <a:chOff x="0" y="0"/>
          <a:chExt cx="0" cy="0"/>
        </a:xfrm>
      </p:grpSpPr>
      <p:sp>
        <p:nvSpPr>
          <p:cNvPr id="1514" name="Google Shape;1514;p6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15" name="Google Shape;1515;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516" name="Google Shape;1516;p6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0"/>
        <p:cNvGrpSpPr/>
        <p:nvPr/>
      </p:nvGrpSpPr>
      <p:grpSpPr>
        <a:xfrm>
          <a:off x="0" y="0"/>
          <a:ext cx="0" cy="0"/>
          <a:chOff x="0" y="0"/>
          <a:chExt cx="0" cy="0"/>
        </a:xfrm>
      </p:grpSpPr>
      <p:sp>
        <p:nvSpPr>
          <p:cNvPr id="1521" name="Google Shape;1521;p6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522" name="Google Shape;1522;p6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23" name="Google Shape;1523;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7"/>
        <p:cNvGrpSpPr/>
        <p:nvPr/>
      </p:nvGrpSpPr>
      <p:grpSpPr>
        <a:xfrm>
          <a:off x="0" y="0"/>
          <a:ext cx="0" cy="0"/>
          <a:chOff x="0" y="0"/>
          <a:chExt cx="0" cy="0"/>
        </a:xfrm>
      </p:grpSpPr>
      <p:sp>
        <p:nvSpPr>
          <p:cNvPr id="1528" name="Google Shape;1528;p6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529" name="Google Shape;1529;p6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FFFFFF"/>
                </a:solidFill>
              </a:rPr>
              <a:t>Audiowide</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https://fonts.google.com/specimen/Audiowide</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FFFFFF"/>
              </a:solidFill>
            </a:endParaRPr>
          </a:p>
          <a:p>
            <a:pPr marL="0" lvl="0" indent="0" algn="ctr" rtl="0">
              <a:lnSpc>
                <a:spcPct val="115000"/>
              </a:lnSpc>
              <a:spcBef>
                <a:spcPts val="0"/>
              </a:spcBef>
              <a:spcAft>
                <a:spcPts val="0"/>
              </a:spcAft>
              <a:buNone/>
            </a:pPr>
            <a:r>
              <a:rPr lang="en" sz="1100" b="1">
                <a:solidFill>
                  <a:srgbClr val="FFFFFF"/>
                </a:solidFill>
              </a:rPr>
              <a:t>Red Hat Text</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https://fonts.google.com/specimen/Red+Hat+Text</a:t>
            </a:r>
            <a:r>
              <a:rPr lang="en" sz="1100">
                <a:solidFill>
                  <a:srgbClr val="FFFFFF"/>
                </a:solidFill>
              </a:rPr>
              <a:t>)</a:t>
            </a:r>
            <a:endParaRPr sz="1100">
              <a:solidFill>
                <a:srgbClr val="FFFFFF"/>
              </a:solidFill>
            </a:endParaRPr>
          </a:p>
        </p:txBody>
      </p:sp>
      <p:sp>
        <p:nvSpPr>
          <p:cNvPr id="1530" name="Google Shape;1530;p66"/>
          <p:cNvSpPr/>
          <p:nvPr/>
        </p:nvSpPr>
        <p:spPr>
          <a:xfrm>
            <a:off x="2583563"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6"/>
          <p:cNvSpPr/>
          <p:nvPr/>
        </p:nvSpPr>
        <p:spPr>
          <a:xfrm>
            <a:off x="3645382" y="2988225"/>
            <a:ext cx="791400" cy="754200"/>
          </a:xfrm>
          <a:prstGeom prst="roundRect">
            <a:avLst>
              <a:gd name="adj" fmla="val 16667"/>
            </a:avLst>
          </a:prstGeom>
          <a:solidFill>
            <a:srgbClr val="FADD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6"/>
          <p:cNvSpPr/>
          <p:nvPr/>
        </p:nvSpPr>
        <p:spPr>
          <a:xfrm>
            <a:off x="4707202" y="2988225"/>
            <a:ext cx="791400" cy="754200"/>
          </a:xfrm>
          <a:prstGeom prst="roundRect">
            <a:avLst>
              <a:gd name="adj" fmla="val 16667"/>
            </a:avLst>
          </a:prstGeom>
          <a:solidFill>
            <a:srgbClr val="40A89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6"/>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1534" name="Google Shape;1534;p66"/>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#fadd5c</a:t>
            </a:r>
            <a:endParaRPr sz="1000"/>
          </a:p>
        </p:txBody>
      </p:sp>
      <p:sp>
        <p:nvSpPr>
          <p:cNvPr id="1535" name="Google Shape;1535;p66"/>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#40a895</a:t>
            </a:r>
            <a:endParaRPr sz="1000"/>
          </a:p>
        </p:txBody>
      </p:sp>
      <p:sp>
        <p:nvSpPr>
          <p:cNvPr id="1536" name="Google Shape;1536;p66"/>
          <p:cNvSpPr/>
          <p:nvPr/>
        </p:nvSpPr>
        <p:spPr>
          <a:xfrm>
            <a:off x="5769038" y="2988225"/>
            <a:ext cx="791400" cy="754200"/>
          </a:xfrm>
          <a:prstGeom prst="roundRect">
            <a:avLst>
              <a:gd name="adj" fmla="val 16667"/>
            </a:avLst>
          </a:prstGeom>
          <a:solidFill>
            <a:srgbClr val="D55D7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6"/>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#d55d7a</a:t>
            </a:r>
            <a:endParaRPr sz="1000"/>
          </a:p>
        </p:txBody>
      </p:sp>
      <p:sp>
        <p:nvSpPr>
          <p:cNvPr id="1538" name="Google Shape;1538;p66"/>
          <p:cNvSpPr/>
          <p:nvPr/>
        </p:nvSpPr>
        <p:spPr>
          <a:xfrm>
            <a:off x="4176300" y="3919325"/>
            <a:ext cx="791400" cy="754200"/>
          </a:xfrm>
          <a:prstGeom prst="roundRect">
            <a:avLst>
              <a:gd name="adj" fmla="val 16667"/>
            </a:avLst>
          </a:prstGeom>
          <a:solidFill>
            <a:srgbClr val="031D4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6"/>
          <p:cNvSpPr/>
          <p:nvPr/>
        </p:nvSpPr>
        <p:spPr>
          <a:xfrm>
            <a:off x="5238120" y="39193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6"/>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#031d41</a:t>
            </a:r>
            <a:endParaRPr sz="1000">
              <a:solidFill>
                <a:srgbClr val="FFFFFF"/>
              </a:solidFill>
            </a:endParaRPr>
          </a:p>
        </p:txBody>
      </p:sp>
      <p:sp>
        <p:nvSpPr>
          <p:cNvPr id="1541" name="Google Shape;1541;p66"/>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1542" name="Google Shape;1542;p66"/>
          <p:cNvSpPr/>
          <p:nvPr/>
        </p:nvSpPr>
        <p:spPr>
          <a:xfrm>
            <a:off x="3114475" y="3919325"/>
            <a:ext cx="791400" cy="754200"/>
          </a:xfrm>
          <a:prstGeom prst="roundRect">
            <a:avLst>
              <a:gd name="adj" fmla="val 16667"/>
            </a:avLst>
          </a:prstGeom>
          <a:solidFill>
            <a:srgbClr val="1E71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6"/>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#1e71d8</a:t>
            </a:r>
            <a:endParaRPr sz="1000">
              <a:solidFill>
                <a:srgbClr val="FFFFFF"/>
              </a:solidFill>
            </a:endParaRPr>
          </a:p>
        </p:txBody>
      </p:sp>
      <p:sp>
        <p:nvSpPr>
          <p:cNvPr id="1544" name="Google Shape;1544;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8"/>
        <p:cNvGrpSpPr/>
        <p:nvPr/>
      </p:nvGrpSpPr>
      <p:grpSpPr>
        <a:xfrm>
          <a:off x="0" y="0"/>
          <a:ext cx="0" cy="0"/>
          <a:chOff x="0" y="0"/>
          <a:chExt cx="0" cy="0"/>
        </a:xfrm>
      </p:grpSpPr>
      <p:sp>
        <p:nvSpPr>
          <p:cNvPr id="1549" name="Google Shape;1549;p6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sp>
        <p:nvSpPr>
          <p:cNvPr id="1550" name="Google Shape;1550;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551" name="Google Shape;1551;p67"/>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552" name="Google Shape;1552;p6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553" name="Google Shape;1553;p6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554" name="Google Shape;1554;p6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555" name="Google Shape;1555;p6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556" name="Google Shape;1556;p67"/>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557" name="Google Shape;1557;p67"/>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558" name="Google Shape;1558;p67"/>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559" name="Google Shape;1559;p67"/>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560" name="Google Shape;1560;p6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38"/>
          <p:cNvSpPr txBox="1">
            <a:spLocks noGrp="1"/>
          </p:cNvSpPr>
          <p:nvPr>
            <p:ph type="title"/>
          </p:nvPr>
        </p:nvSpPr>
        <p:spPr>
          <a:xfrm>
            <a:off x="713250" y="1536250"/>
            <a:ext cx="63465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ABOUT MERCURY?</a:t>
            </a:r>
            <a:endParaRPr dirty="0"/>
          </a:p>
        </p:txBody>
      </p:sp>
      <p:sp>
        <p:nvSpPr>
          <p:cNvPr id="685" name="Google Shape;685;p38"/>
          <p:cNvSpPr txBox="1">
            <a:spLocks noGrp="1"/>
          </p:cNvSpPr>
          <p:nvPr>
            <p:ph type="title" idx="2"/>
          </p:nvPr>
        </p:nvSpPr>
        <p:spPr>
          <a:xfrm>
            <a:off x="713250" y="3143373"/>
            <a:ext cx="63465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WHAT ABOUT VENUS?</a:t>
            </a:r>
            <a:endParaRPr/>
          </a:p>
        </p:txBody>
      </p:sp>
      <p:sp>
        <p:nvSpPr>
          <p:cNvPr id="686" name="Google Shape;686;p38"/>
          <p:cNvSpPr txBox="1">
            <a:spLocks noGrp="1"/>
          </p:cNvSpPr>
          <p:nvPr>
            <p:ph type="subTitle" idx="1"/>
          </p:nvPr>
        </p:nvSpPr>
        <p:spPr>
          <a:xfrm>
            <a:off x="713254" y="3472475"/>
            <a:ext cx="6346500" cy="8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sp>
        <p:nvSpPr>
          <p:cNvPr id="687" name="Google Shape;687;p38"/>
          <p:cNvSpPr txBox="1">
            <a:spLocks noGrp="1"/>
          </p:cNvSpPr>
          <p:nvPr>
            <p:ph type="subTitle" idx="3"/>
          </p:nvPr>
        </p:nvSpPr>
        <p:spPr>
          <a:xfrm>
            <a:off x="713250" y="1865350"/>
            <a:ext cx="6346500" cy="8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 This planet's name has nothing to do with the liquid metal, since Mercury was named after the Roman messenger god</a:t>
            </a:r>
            <a:endParaRPr/>
          </a:p>
        </p:txBody>
      </p:sp>
      <p:sp>
        <p:nvSpPr>
          <p:cNvPr id="688" name="Google Shape;688;p38"/>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rPr>
              <a:t>非對稱式加密法</a:t>
            </a:r>
          </a:p>
        </p:txBody>
      </p:sp>
      <p:grpSp>
        <p:nvGrpSpPr>
          <p:cNvPr id="689" name="Google Shape;689;p38"/>
          <p:cNvGrpSpPr/>
          <p:nvPr/>
        </p:nvGrpSpPr>
        <p:grpSpPr>
          <a:xfrm flipH="1">
            <a:off x="7717736" y="1441626"/>
            <a:ext cx="1776559" cy="1956045"/>
            <a:chOff x="3691700" y="944200"/>
            <a:chExt cx="3679700" cy="3820400"/>
          </a:xfrm>
        </p:grpSpPr>
        <p:sp>
          <p:nvSpPr>
            <p:cNvPr id="690" name="Google Shape;690;p38"/>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8"/>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8"/>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8"/>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8"/>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8"/>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8"/>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8"/>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8"/>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8"/>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8"/>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8"/>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8"/>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8"/>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8"/>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06" name="Google Shape;706;p38"/>
          <p:cNvCxnSpPr/>
          <p:nvPr/>
        </p:nvCxnSpPr>
        <p:spPr>
          <a:xfrm>
            <a:off x="7987613" y="53950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707" name="Google Shape;707;p38"/>
          <p:cNvCxnSpPr/>
          <p:nvPr/>
        </p:nvCxnSpPr>
        <p:spPr>
          <a:xfrm rot="-5400000" flipH="1">
            <a:off x="6759300" y="9816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2" name="Google Shape;416;p34">
            <a:extLst>
              <a:ext uri="{FF2B5EF4-FFF2-40B4-BE49-F238E27FC236}">
                <a16:creationId xmlns:a16="http://schemas.microsoft.com/office/drawing/2014/main" id="{6AC4AC83-512F-C561-FBE5-1F711858B298}"/>
              </a:ext>
            </a:extLst>
          </p:cNvPr>
          <p:cNvSpPr/>
          <p:nvPr/>
        </p:nvSpPr>
        <p:spPr>
          <a:xfrm>
            <a:off x="813561" y="1068500"/>
            <a:ext cx="4557600" cy="436000"/>
          </a:xfrm>
          <a:prstGeom prst="rect">
            <a:avLst/>
          </a:prstGeom>
        </p:spPr>
        <p:txBody>
          <a:bodyPr>
            <a:prstTxWarp prst="textPlain">
              <a:avLst/>
            </a:prstTxWarp>
          </a:bodyPr>
          <a:lstStyle/>
          <a:p>
            <a:pPr lvl="2">
              <a:defRPr/>
            </a:pPr>
            <a:r>
              <a:rPr lang="pt-BR" altLang="zh-TW" b="1" dirty="0">
                <a:ln w="19050" cap="flat" cmpd="sng">
                  <a:solidFill>
                    <a:schemeClr val="lt1"/>
                  </a:solidFill>
                  <a:prstDash val="solid"/>
                  <a:round/>
                  <a:headEnd type="none" w="sm" len="sm"/>
                  <a:tailEnd type="none" w="sm" len="sm"/>
                </a:ln>
                <a:noFill/>
                <a:latin typeface="Audiowide"/>
              </a:rPr>
              <a:t>Asymmetric </a:t>
            </a:r>
            <a:r>
              <a:rPr lang="en-US" altLang="zh-TW" b="1" dirty="0">
                <a:ln w="19050" cap="flat" cmpd="sng">
                  <a:solidFill>
                    <a:schemeClr val="lt1"/>
                  </a:solidFill>
                  <a:prstDash val="solid"/>
                  <a:round/>
                  <a:headEnd type="none" w="sm" len="sm"/>
                  <a:tailEnd type="none" w="sm" len="sm"/>
                </a:ln>
                <a:noFill/>
                <a:latin typeface="Audiowide"/>
              </a:rPr>
              <a:t>C</a:t>
            </a:r>
            <a:r>
              <a:rPr lang="pt-BR" altLang="zh-TW" b="1" dirty="0">
                <a:ln w="19050" cap="flat" cmpd="sng">
                  <a:solidFill>
                    <a:schemeClr val="lt1"/>
                  </a:solidFill>
                  <a:prstDash val="solid"/>
                  <a:round/>
                  <a:headEnd type="none" w="sm" len="sm"/>
                  <a:tailEnd type="none" w="sm" len="sm"/>
                </a:ln>
                <a:noFill/>
                <a:latin typeface="Audiowide"/>
              </a:rPr>
              <a:t>ryptography</a:t>
            </a:r>
            <a:endParaRPr lang="zh-TW" altLang="en-US" b="1" dirty="0">
              <a:ln w="19050" cap="flat" cmpd="sng">
                <a:solidFill>
                  <a:schemeClr val="lt1"/>
                </a:solidFill>
                <a:prstDash val="solid"/>
                <a:round/>
                <a:headEnd type="none" w="sm" len="sm"/>
                <a:tailEnd type="none" w="sm" len="sm"/>
              </a:ln>
              <a:noFill/>
              <a:latin typeface="Audiowide"/>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4"/>
        <p:cNvGrpSpPr/>
        <p:nvPr/>
      </p:nvGrpSpPr>
      <p:grpSpPr>
        <a:xfrm>
          <a:off x="0" y="0"/>
          <a:ext cx="0" cy="0"/>
          <a:chOff x="0" y="0"/>
          <a:chExt cx="0" cy="0"/>
        </a:xfrm>
      </p:grpSpPr>
      <p:sp>
        <p:nvSpPr>
          <p:cNvPr id="1565" name="Google Shape;1565;p6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566" name="Google Shape;1566;p68"/>
          <p:cNvGrpSpPr/>
          <p:nvPr/>
        </p:nvGrpSpPr>
        <p:grpSpPr>
          <a:xfrm>
            <a:off x="5156078" y="3085736"/>
            <a:ext cx="474294" cy="551291"/>
            <a:chOff x="4727025" y="1332775"/>
            <a:chExt cx="59900" cy="69625"/>
          </a:xfrm>
        </p:grpSpPr>
        <p:sp>
          <p:nvSpPr>
            <p:cNvPr id="1567" name="Google Shape;1567;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68"/>
          <p:cNvGrpSpPr/>
          <p:nvPr/>
        </p:nvGrpSpPr>
        <p:grpSpPr>
          <a:xfrm>
            <a:off x="5769734" y="2314340"/>
            <a:ext cx="555653" cy="557031"/>
            <a:chOff x="4820425" y="1329900"/>
            <a:chExt cx="70175" cy="70350"/>
          </a:xfrm>
        </p:grpSpPr>
        <p:sp>
          <p:nvSpPr>
            <p:cNvPr id="1570" name="Google Shape;1570;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 name="Google Shape;1574;p68"/>
          <p:cNvGrpSpPr/>
          <p:nvPr/>
        </p:nvGrpSpPr>
        <p:grpSpPr>
          <a:xfrm>
            <a:off x="6396103" y="2318845"/>
            <a:ext cx="582574" cy="533871"/>
            <a:chOff x="4903200" y="1331525"/>
            <a:chExt cx="73575" cy="67425"/>
          </a:xfrm>
        </p:grpSpPr>
        <p:sp>
          <p:nvSpPr>
            <p:cNvPr id="1575" name="Google Shape;1575;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68"/>
          <p:cNvGrpSpPr/>
          <p:nvPr/>
        </p:nvGrpSpPr>
        <p:grpSpPr>
          <a:xfrm>
            <a:off x="5755581" y="3078709"/>
            <a:ext cx="583960" cy="565345"/>
            <a:chOff x="4815575" y="1416800"/>
            <a:chExt cx="73750" cy="71400"/>
          </a:xfrm>
        </p:grpSpPr>
        <p:sp>
          <p:nvSpPr>
            <p:cNvPr id="1578" name="Google Shape;1578;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68"/>
          <p:cNvGrpSpPr/>
          <p:nvPr/>
        </p:nvGrpSpPr>
        <p:grpSpPr>
          <a:xfrm>
            <a:off x="6390362" y="3108896"/>
            <a:ext cx="589898" cy="504970"/>
            <a:chOff x="4902475" y="1418875"/>
            <a:chExt cx="74500" cy="63775"/>
          </a:xfrm>
        </p:grpSpPr>
        <p:sp>
          <p:nvSpPr>
            <p:cNvPr id="1582" name="Google Shape;1582;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68"/>
          <p:cNvGrpSpPr/>
          <p:nvPr/>
        </p:nvGrpSpPr>
        <p:grpSpPr>
          <a:xfrm>
            <a:off x="5765577" y="3826000"/>
            <a:ext cx="563967" cy="567127"/>
            <a:chOff x="4818100" y="1507675"/>
            <a:chExt cx="71225" cy="71625"/>
          </a:xfrm>
        </p:grpSpPr>
        <p:sp>
          <p:nvSpPr>
            <p:cNvPr id="1585" name="Google Shape;1585;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68"/>
          <p:cNvGrpSpPr/>
          <p:nvPr/>
        </p:nvGrpSpPr>
        <p:grpSpPr>
          <a:xfrm>
            <a:off x="5079075" y="3829461"/>
            <a:ext cx="628301" cy="588505"/>
            <a:chOff x="4721450" y="1509475"/>
            <a:chExt cx="79350" cy="74325"/>
          </a:xfrm>
        </p:grpSpPr>
        <p:sp>
          <p:nvSpPr>
            <p:cNvPr id="1590" name="Google Shape;1590;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68"/>
          <p:cNvGrpSpPr/>
          <p:nvPr/>
        </p:nvGrpSpPr>
        <p:grpSpPr>
          <a:xfrm>
            <a:off x="6424608" y="3814027"/>
            <a:ext cx="557038" cy="562772"/>
            <a:chOff x="4906800" y="1507500"/>
            <a:chExt cx="70350" cy="71075"/>
          </a:xfrm>
        </p:grpSpPr>
        <p:sp>
          <p:nvSpPr>
            <p:cNvPr id="1595" name="Google Shape;1595;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68"/>
          <p:cNvGrpSpPr/>
          <p:nvPr/>
        </p:nvGrpSpPr>
        <p:grpSpPr>
          <a:xfrm>
            <a:off x="4462216" y="2340963"/>
            <a:ext cx="517934" cy="517934"/>
            <a:chOff x="3736598" y="2170606"/>
            <a:chExt cx="404889" cy="404889"/>
          </a:xfrm>
        </p:grpSpPr>
        <p:sp>
          <p:nvSpPr>
            <p:cNvPr id="1601" name="Google Shape;1601;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68"/>
          <p:cNvGrpSpPr/>
          <p:nvPr/>
        </p:nvGrpSpPr>
        <p:grpSpPr>
          <a:xfrm>
            <a:off x="3729277" y="2341061"/>
            <a:ext cx="586986" cy="517740"/>
            <a:chOff x="3161917" y="2170682"/>
            <a:chExt cx="458870" cy="404737"/>
          </a:xfrm>
        </p:grpSpPr>
        <p:sp>
          <p:nvSpPr>
            <p:cNvPr id="1606" name="Google Shape;1606;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68"/>
          <p:cNvGrpSpPr/>
          <p:nvPr/>
        </p:nvGrpSpPr>
        <p:grpSpPr>
          <a:xfrm>
            <a:off x="3752299" y="3102400"/>
            <a:ext cx="540943" cy="517963"/>
            <a:chOff x="3179914" y="2889488"/>
            <a:chExt cx="422876" cy="404911"/>
          </a:xfrm>
        </p:grpSpPr>
        <p:sp>
          <p:nvSpPr>
            <p:cNvPr id="1610" name="Google Shape;1610;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68"/>
          <p:cNvGrpSpPr/>
          <p:nvPr/>
        </p:nvGrpSpPr>
        <p:grpSpPr>
          <a:xfrm>
            <a:off x="4453093" y="3102358"/>
            <a:ext cx="536180" cy="518047"/>
            <a:chOff x="3729467" y="2889422"/>
            <a:chExt cx="419153" cy="404977"/>
          </a:xfrm>
        </p:grpSpPr>
        <p:sp>
          <p:nvSpPr>
            <p:cNvPr id="1617" name="Google Shape;1617;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68"/>
          <p:cNvGrpSpPr/>
          <p:nvPr/>
        </p:nvGrpSpPr>
        <p:grpSpPr>
          <a:xfrm>
            <a:off x="1990126" y="3445787"/>
            <a:ext cx="965351" cy="134611"/>
            <a:chOff x="4411970" y="2962952"/>
            <a:chExt cx="706544" cy="104212"/>
          </a:xfrm>
        </p:grpSpPr>
        <p:sp>
          <p:nvSpPr>
            <p:cNvPr id="1625" name="Google Shape;1625;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68"/>
          <p:cNvGrpSpPr/>
          <p:nvPr/>
        </p:nvGrpSpPr>
        <p:grpSpPr>
          <a:xfrm>
            <a:off x="1990126" y="3041077"/>
            <a:ext cx="960158" cy="289172"/>
            <a:chOff x="4411970" y="2726085"/>
            <a:chExt cx="643107" cy="193659"/>
          </a:xfrm>
        </p:grpSpPr>
        <p:sp>
          <p:nvSpPr>
            <p:cNvPr id="1630" name="Google Shape;1630;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68"/>
          <p:cNvGrpSpPr/>
          <p:nvPr/>
        </p:nvGrpSpPr>
        <p:grpSpPr>
          <a:xfrm>
            <a:off x="998624" y="3295400"/>
            <a:ext cx="811503" cy="252584"/>
            <a:chOff x="4411970" y="4340222"/>
            <a:chExt cx="779467" cy="242683"/>
          </a:xfrm>
        </p:grpSpPr>
        <p:sp>
          <p:nvSpPr>
            <p:cNvPr id="1634" name="Google Shape;1634;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68"/>
          <p:cNvGrpSpPr/>
          <p:nvPr/>
        </p:nvGrpSpPr>
        <p:grpSpPr>
          <a:xfrm>
            <a:off x="1990126" y="2709308"/>
            <a:ext cx="965160" cy="216230"/>
            <a:chOff x="4411970" y="2468674"/>
            <a:chExt cx="747317" cy="167425"/>
          </a:xfrm>
        </p:grpSpPr>
        <p:sp>
          <p:nvSpPr>
            <p:cNvPr id="1638" name="Google Shape;1638;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 name="Google Shape;1640;p6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68"/>
          <p:cNvGrpSpPr/>
          <p:nvPr/>
        </p:nvGrpSpPr>
        <p:grpSpPr>
          <a:xfrm>
            <a:off x="997692" y="2334687"/>
            <a:ext cx="1959041" cy="208784"/>
            <a:chOff x="6336019" y="3733725"/>
            <a:chExt cx="2566206" cy="351310"/>
          </a:xfrm>
        </p:grpSpPr>
        <p:sp>
          <p:nvSpPr>
            <p:cNvPr id="1642" name="Google Shape;1642;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68"/>
          <p:cNvGrpSpPr/>
          <p:nvPr/>
        </p:nvGrpSpPr>
        <p:grpSpPr>
          <a:xfrm>
            <a:off x="1990126" y="3950602"/>
            <a:ext cx="946551" cy="153200"/>
            <a:chOff x="4404545" y="3301592"/>
            <a:chExt cx="782403" cy="129272"/>
          </a:xfrm>
        </p:grpSpPr>
        <p:sp>
          <p:nvSpPr>
            <p:cNvPr id="1647" name="Google Shape;1647;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68"/>
          <p:cNvGrpSpPr/>
          <p:nvPr/>
        </p:nvGrpSpPr>
        <p:grpSpPr>
          <a:xfrm>
            <a:off x="1990126" y="3695937"/>
            <a:ext cx="962257" cy="139127"/>
            <a:chOff x="4411970" y="3131459"/>
            <a:chExt cx="710520" cy="117397"/>
          </a:xfrm>
        </p:grpSpPr>
        <p:sp>
          <p:nvSpPr>
            <p:cNvPr id="1650" name="Google Shape;1650;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2" name="Google Shape;1652;p6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 name="Google Shape;1653;p68"/>
          <p:cNvGrpSpPr/>
          <p:nvPr/>
        </p:nvGrpSpPr>
        <p:grpSpPr>
          <a:xfrm>
            <a:off x="990271" y="3621603"/>
            <a:ext cx="823838" cy="458988"/>
            <a:chOff x="4411970" y="1801825"/>
            <a:chExt cx="734586" cy="409262"/>
          </a:xfrm>
        </p:grpSpPr>
        <p:sp>
          <p:nvSpPr>
            <p:cNvPr id="1654" name="Google Shape;1654;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68"/>
          <p:cNvGrpSpPr/>
          <p:nvPr/>
        </p:nvGrpSpPr>
        <p:grpSpPr>
          <a:xfrm>
            <a:off x="3095243" y="2339173"/>
            <a:ext cx="521514" cy="521514"/>
            <a:chOff x="5681300" y="2527788"/>
            <a:chExt cx="805800" cy="805800"/>
          </a:xfrm>
        </p:grpSpPr>
        <p:sp>
          <p:nvSpPr>
            <p:cNvPr id="1657" name="Google Shape;1657;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68"/>
          <p:cNvGrpSpPr/>
          <p:nvPr/>
        </p:nvGrpSpPr>
        <p:grpSpPr>
          <a:xfrm>
            <a:off x="3089483" y="3094865"/>
            <a:ext cx="533033" cy="533033"/>
            <a:chOff x="4049800" y="640400"/>
            <a:chExt cx="858900" cy="858900"/>
          </a:xfrm>
        </p:grpSpPr>
        <p:sp>
          <p:nvSpPr>
            <p:cNvPr id="1660" name="Google Shape;1660;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 name="Google Shape;1662;p68"/>
          <p:cNvGrpSpPr/>
          <p:nvPr/>
        </p:nvGrpSpPr>
        <p:grpSpPr>
          <a:xfrm>
            <a:off x="3014966" y="3772543"/>
            <a:ext cx="682068" cy="682068"/>
            <a:chOff x="5080188" y="927900"/>
            <a:chExt cx="961200" cy="961200"/>
          </a:xfrm>
        </p:grpSpPr>
        <p:sp>
          <p:nvSpPr>
            <p:cNvPr id="1663" name="Google Shape;1663;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68"/>
          <p:cNvGrpSpPr/>
          <p:nvPr/>
        </p:nvGrpSpPr>
        <p:grpSpPr>
          <a:xfrm>
            <a:off x="4478465" y="3869234"/>
            <a:ext cx="505650" cy="504006"/>
            <a:chOff x="6039282" y="1042577"/>
            <a:chExt cx="734315" cy="731929"/>
          </a:xfrm>
        </p:grpSpPr>
        <p:sp>
          <p:nvSpPr>
            <p:cNvPr id="1672" name="Google Shape;1672;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68"/>
          <p:cNvGrpSpPr/>
          <p:nvPr/>
        </p:nvGrpSpPr>
        <p:grpSpPr>
          <a:xfrm>
            <a:off x="5091067" y="2298862"/>
            <a:ext cx="567744" cy="602136"/>
            <a:chOff x="1825800" y="1651625"/>
            <a:chExt cx="539989" cy="571775"/>
          </a:xfrm>
        </p:grpSpPr>
        <p:sp>
          <p:nvSpPr>
            <p:cNvPr id="1694" name="Google Shape;1694;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68"/>
          <p:cNvGrpSpPr/>
          <p:nvPr/>
        </p:nvGrpSpPr>
        <p:grpSpPr>
          <a:xfrm>
            <a:off x="3765995" y="3855579"/>
            <a:ext cx="508123" cy="507955"/>
            <a:chOff x="1897577" y="2802432"/>
            <a:chExt cx="492176" cy="492014"/>
          </a:xfrm>
        </p:grpSpPr>
        <p:sp>
          <p:nvSpPr>
            <p:cNvPr id="1699" name="Google Shape;1699;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68"/>
          <p:cNvGrpSpPr/>
          <p:nvPr/>
        </p:nvGrpSpPr>
        <p:grpSpPr>
          <a:xfrm>
            <a:off x="997525" y="4169123"/>
            <a:ext cx="809227" cy="200842"/>
            <a:chOff x="2013045" y="4813233"/>
            <a:chExt cx="921986" cy="228854"/>
          </a:xfrm>
        </p:grpSpPr>
        <p:sp>
          <p:nvSpPr>
            <p:cNvPr id="1712" name="Google Shape;1712;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68"/>
          <p:cNvGrpSpPr/>
          <p:nvPr/>
        </p:nvGrpSpPr>
        <p:grpSpPr>
          <a:xfrm>
            <a:off x="1005985" y="2656004"/>
            <a:ext cx="792421" cy="269941"/>
            <a:chOff x="1046767" y="4756633"/>
            <a:chExt cx="859646" cy="292841"/>
          </a:xfrm>
        </p:grpSpPr>
        <p:sp>
          <p:nvSpPr>
            <p:cNvPr id="1715" name="Google Shape;1715;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 name="Google Shape;1718;p6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 name="Google Shape;1722;p68"/>
          <p:cNvGrpSpPr/>
          <p:nvPr/>
        </p:nvGrpSpPr>
        <p:grpSpPr>
          <a:xfrm>
            <a:off x="7141841" y="2550562"/>
            <a:ext cx="166473" cy="141497"/>
            <a:chOff x="4660325" y="1866850"/>
            <a:chExt cx="68350" cy="58100"/>
          </a:xfrm>
        </p:grpSpPr>
        <p:sp>
          <p:nvSpPr>
            <p:cNvPr id="1723" name="Google Shape;1723;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68"/>
          <p:cNvGrpSpPr/>
          <p:nvPr/>
        </p:nvGrpSpPr>
        <p:grpSpPr>
          <a:xfrm>
            <a:off x="7451186" y="2576286"/>
            <a:ext cx="162515" cy="90049"/>
            <a:chOff x="4791775" y="1877500"/>
            <a:chExt cx="66725" cy="36975"/>
          </a:xfrm>
        </p:grpSpPr>
        <p:sp>
          <p:nvSpPr>
            <p:cNvPr id="1726" name="Google Shape;1726;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68"/>
          <p:cNvGrpSpPr/>
          <p:nvPr/>
        </p:nvGrpSpPr>
        <p:grpSpPr>
          <a:xfrm>
            <a:off x="7772899" y="2576286"/>
            <a:ext cx="144979" cy="90049"/>
            <a:chOff x="4923925" y="1877500"/>
            <a:chExt cx="59525" cy="36975"/>
          </a:xfrm>
        </p:grpSpPr>
        <p:sp>
          <p:nvSpPr>
            <p:cNvPr id="1729" name="Google Shape;1729;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68"/>
          <p:cNvGrpSpPr/>
          <p:nvPr/>
        </p:nvGrpSpPr>
        <p:grpSpPr>
          <a:xfrm>
            <a:off x="8067390" y="2558477"/>
            <a:ext cx="141447" cy="125667"/>
            <a:chOff x="5058450" y="1870100"/>
            <a:chExt cx="58075" cy="51600"/>
          </a:xfrm>
        </p:grpSpPr>
        <p:sp>
          <p:nvSpPr>
            <p:cNvPr id="1732" name="Google Shape;1732;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68"/>
          <p:cNvGrpSpPr/>
          <p:nvPr/>
        </p:nvGrpSpPr>
        <p:grpSpPr>
          <a:xfrm>
            <a:off x="7481905" y="2980885"/>
            <a:ext cx="101077" cy="107645"/>
            <a:chOff x="4811425" y="2065025"/>
            <a:chExt cx="41500" cy="44200"/>
          </a:xfrm>
        </p:grpSpPr>
        <p:sp>
          <p:nvSpPr>
            <p:cNvPr id="1735" name="Google Shape;1735;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68"/>
          <p:cNvGrpSpPr/>
          <p:nvPr/>
        </p:nvGrpSpPr>
        <p:grpSpPr>
          <a:xfrm>
            <a:off x="7774342" y="2981098"/>
            <a:ext cx="120867" cy="107218"/>
            <a:chOff x="4929875" y="2065025"/>
            <a:chExt cx="49625" cy="44025"/>
          </a:xfrm>
        </p:grpSpPr>
        <p:sp>
          <p:nvSpPr>
            <p:cNvPr id="1738" name="Google Shape;1738;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68"/>
          <p:cNvGrpSpPr/>
          <p:nvPr/>
        </p:nvGrpSpPr>
        <p:grpSpPr>
          <a:xfrm>
            <a:off x="8103011" y="2984112"/>
            <a:ext cx="70206" cy="101191"/>
            <a:chOff x="5083925" y="2066350"/>
            <a:chExt cx="28825" cy="41550"/>
          </a:xfrm>
        </p:grpSpPr>
        <p:sp>
          <p:nvSpPr>
            <p:cNvPr id="1741" name="Google Shape;1741;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68"/>
          <p:cNvGrpSpPr/>
          <p:nvPr/>
        </p:nvGrpSpPr>
        <p:grpSpPr>
          <a:xfrm>
            <a:off x="7134565" y="2999759"/>
            <a:ext cx="181026" cy="69896"/>
            <a:chOff x="4659775" y="2072775"/>
            <a:chExt cx="74325" cy="28700"/>
          </a:xfrm>
        </p:grpSpPr>
        <p:sp>
          <p:nvSpPr>
            <p:cNvPr id="1744" name="Google Shape;1744;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68"/>
          <p:cNvGrpSpPr/>
          <p:nvPr/>
        </p:nvGrpSpPr>
        <p:grpSpPr>
          <a:xfrm>
            <a:off x="8054421" y="2790324"/>
            <a:ext cx="167387" cy="89197"/>
            <a:chOff x="4662475" y="1976500"/>
            <a:chExt cx="68725" cy="36625"/>
          </a:xfrm>
        </p:grpSpPr>
        <p:sp>
          <p:nvSpPr>
            <p:cNvPr id="1748" name="Google Shape;1748;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68"/>
          <p:cNvGrpSpPr/>
          <p:nvPr/>
        </p:nvGrpSpPr>
        <p:grpSpPr>
          <a:xfrm>
            <a:off x="7751326" y="2793764"/>
            <a:ext cx="166899" cy="82317"/>
            <a:chOff x="4920150" y="1977875"/>
            <a:chExt cx="68525" cy="33800"/>
          </a:xfrm>
        </p:grpSpPr>
        <p:sp>
          <p:nvSpPr>
            <p:cNvPr id="1752" name="Google Shape;1752;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68"/>
          <p:cNvGrpSpPr/>
          <p:nvPr/>
        </p:nvGrpSpPr>
        <p:grpSpPr>
          <a:xfrm>
            <a:off x="7162483" y="3197682"/>
            <a:ext cx="125190" cy="127859"/>
            <a:chOff x="4676550" y="2160575"/>
            <a:chExt cx="51400" cy="52500"/>
          </a:xfrm>
        </p:grpSpPr>
        <p:sp>
          <p:nvSpPr>
            <p:cNvPr id="1756" name="Google Shape;1756;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68"/>
          <p:cNvGrpSpPr/>
          <p:nvPr/>
        </p:nvGrpSpPr>
        <p:grpSpPr>
          <a:xfrm>
            <a:off x="7459741" y="3204714"/>
            <a:ext cx="145405" cy="113794"/>
            <a:chOff x="4768325" y="2163475"/>
            <a:chExt cx="59700" cy="46725"/>
          </a:xfrm>
        </p:grpSpPr>
        <p:sp>
          <p:nvSpPr>
            <p:cNvPr id="1760" name="Google Shape;1760;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2" name="Google Shape;1762;p6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8" name="Google Shape;1768;p68"/>
          <p:cNvGrpSpPr/>
          <p:nvPr/>
        </p:nvGrpSpPr>
        <p:grpSpPr>
          <a:xfrm>
            <a:off x="7476059" y="3459808"/>
            <a:ext cx="112768" cy="106853"/>
            <a:chOff x="4768575" y="2253950"/>
            <a:chExt cx="46300" cy="43875"/>
          </a:xfrm>
        </p:grpSpPr>
        <p:sp>
          <p:nvSpPr>
            <p:cNvPr id="1769" name="Google Shape;1769;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68"/>
          <p:cNvGrpSpPr/>
          <p:nvPr/>
        </p:nvGrpSpPr>
        <p:grpSpPr>
          <a:xfrm>
            <a:off x="7775682" y="3948834"/>
            <a:ext cx="118187" cy="146246"/>
            <a:chOff x="4960900" y="2433225"/>
            <a:chExt cx="48525" cy="60050"/>
          </a:xfrm>
        </p:grpSpPr>
        <p:sp>
          <p:nvSpPr>
            <p:cNvPr id="1772" name="Google Shape;1772;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68"/>
          <p:cNvGrpSpPr/>
          <p:nvPr/>
        </p:nvGrpSpPr>
        <p:grpSpPr>
          <a:xfrm>
            <a:off x="7464247" y="4212895"/>
            <a:ext cx="136394" cy="143810"/>
            <a:chOff x="4854075" y="2527625"/>
            <a:chExt cx="56000" cy="59050"/>
          </a:xfrm>
        </p:grpSpPr>
        <p:sp>
          <p:nvSpPr>
            <p:cNvPr id="1775" name="Google Shape;1775;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7" name="Google Shape;1777;p6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68"/>
          <p:cNvGrpSpPr/>
          <p:nvPr/>
        </p:nvGrpSpPr>
        <p:grpSpPr>
          <a:xfrm>
            <a:off x="8088458" y="3676639"/>
            <a:ext cx="99312" cy="160797"/>
            <a:chOff x="5059700" y="2334775"/>
            <a:chExt cx="40775" cy="66025"/>
          </a:xfrm>
        </p:grpSpPr>
        <p:sp>
          <p:nvSpPr>
            <p:cNvPr id="1781" name="Google Shape;1781;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68"/>
          <p:cNvGrpSpPr/>
          <p:nvPr/>
        </p:nvGrpSpPr>
        <p:grpSpPr>
          <a:xfrm>
            <a:off x="8045622" y="3941771"/>
            <a:ext cx="184984" cy="160371"/>
            <a:chOff x="5037700" y="2430325"/>
            <a:chExt cx="75950" cy="65850"/>
          </a:xfrm>
        </p:grpSpPr>
        <p:sp>
          <p:nvSpPr>
            <p:cNvPr id="1791" name="Google Shape;1791;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68"/>
          <p:cNvGrpSpPr/>
          <p:nvPr/>
        </p:nvGrpSpPr>
        <p:grpSpPr>
          <a:xfrm>
            <a:off x="7465128" y="3708223"/>
            <a:ext cx="173014" cy="97629"/>
            <a:chOff x="4756975" y="2341800"/>
            <a:chExt cx="91975" cy="51925"/>
          </a:xfrm>
        </p:grpSpPr>
        <p:sp>
          <p:nvSpPr>
            <p:cNvPr id="1794" name="Google Shape;1794;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68"/>
          <p:cNvGrpSpPr/>
          <p:nvPr/>
        </p:nvGrpSpPr>
        <p:grpSpPr>
          <a:xfrm>
            <a:off x="7732065" y="4196920"/>
            <a:ext cx="212497" cy="175761"/>
            <a:chOff x="4943575" y="2516350"/>
            <a:chExt cx="98675" cy="81700"/>
          </a:xfrm>
        </p:grpSpPr>
        <p:sp>
          <p:nvSpPr>
            <p:cNvPr id="1815" name="Google Shape;1815;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3" name="Google Shape;1893;p6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901"/>
        <p:cNvGrpSpPr/>
        <p:nvPr/>
      </p:nvGrpSpPr>
      <p:grpSpPr>
        <a:xfrm>
          <a:off x="0" y="0"/>
          <a:ext cx="0" cy="0"/>
          <a:chOff x="0" y="0"/>
          <a:chExt cx="0" cy="0"/>
        </a:xfrm>
      </p:grpSpPr>
      <p:grpSp>
        <p:nvGrpSpPr>
          <p:cNvPr id="1902" name="Google Shape;1902;p69"/>
          <p:cNvGrpSpPr/>
          <p:nvPr/>
        </p:nvGrpSpPr>
        <p:grpSpPr>
          <a:xfrm>
            <a:off x="6647587" y="3567393"/>
            <a:ext cx="560636" cy="516497"/>
            <a:chOff x="6652051" y="3714143"/>
            <a:chExt cx="560636" cy="516497"/>
          </a:xfrm>
        </p:grpSpPr>
        <p:grpSp>
          <p:nvGrpSpPr>
            <p:cNvPr id="1903" name="Google Shape;1903;p69"/>
            <p:cNvGrpSpPr/>
            <p:nvPr/>
          </p:nvGrpSpPr>
          <p:grpSpPr>
            <a:xfrm>
              <a:off x="6669657" y="3716715"/>
              <a:ext cx="466768" cy="464314"/>
              <a:chOff x="3139766" y="765669"/>
              <a:chExt cx="886380" cy="881888"/>
            </a:xfrm>
          </p:grpSpPr>
          <p:grpSp>
            <p:nvGrpSpPr>
              <p:cNvPr id="1904" name="Google Shape;1904;p69"/>
              <p:cNvGrpSpPr/>
              <p:nvPr/>
            </p:nvGrpSpPr>
            <p:grpSpPr>
              <a:xfrm>
                <a:off x="3139766" y="765669"/>
                <a:ext cx="886380" cy="881888"/>
                <a:chOff x="3139766" y="765669"/>
                <a:chExt cx="886380" cy="881888"/>
              </a:xfrm>
            </p:grpSpPr>
            <p:sp>
              <p:nvSpPr>
                <p:cNvPr id="1905" name="Google Shape;1905;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4" name="Google Shape;1914;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8" name="Google Shape;1918;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69"/>
          <p:cNvGrpSpPr/>
          <p:nvPr/>
        </p:nvGrpSpPr>
        <p:grpSpPr>
          <a:xfrm>
            <a:off x="7646296" y="3047976"/>
            <a:ext cx="104231" cy="320340"/>
            <a:chOff x="7564426" y="3224343"/>
            <a:chExt cx="119985" cy="368801"/>
          </a:xfrm>
        </p:grpSpPr>
        <p:sp>
          <p:nvSpPr>
            <p:cNvPr id="1920" name="Google Shape;1920;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69"/>
          <p:cNvGrpSpPr/>
          <p:nvPr/>
        </p:nvGrpSpPr>
        <p:grpSpPr>
          <a:xfrm>
            <a:off x="7345785" y="3042077"/>
            <a:ext cx="189489" cy="332132"/>
            <a:chOff x="8370831" y="3202002"/>
            <a:chExt cx="218129" cy="382376"/>
          </a:xfrm>
        </p:grpSpPr>
        <p:sp>
          <p:nvSpPr>
            <p:cNvPr id="1923" name="Google Shape;1923;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69"/>
          <p:cNvGrpSpPr/>
          <p:nvPr/>
        </p:nvGrpSpPr>
        <p:grpSpPr>
          <a:xfrm>
            <a:off x="8069174" y="3453209"/>
            <a:ext cx="309429" cy="267000"/>
            <a:chOff x="6742064" y="3750480"/>
            <a:chExt cx="399315" cy="344560"/>
          </a:xfrm>
        </p:grpSpPr>
        <p:sp>
          <p:nvSpPr>
            <p:cNvPr id="1926" name="Google Shape;1926;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69"/>
          <p:cNvGrpSpPr/>
          <p:nvPr/>
        </p:nvGrpSpPr>
        <p:grpSpPr>
          <a:xfrm>
            <a:off x="7608193" y="3804257"/>
            <a:ext cx="180437" cy="281608"/>
            <a:chOff x="7248525" y="3739696"/>
            <a:chExt cx="230531" cy="359790"/>
          </a:xfrm>
        </p:grpSpPr>
        <p:sp>
          <p:nvSpPr>
            <p:cNvPr id="1929" name="Google Shape;1929;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69"/>
          <p:cNvGrpSpPr/>
          <p:nvPr/>
        </p:nvGrpSpPr>
        <p:grpSpPr>
          <a:xfrm>
            <a:off x="7854113" y="3447481"/>
            <a:ext cx="162896" cy="278710"/>
            <a:chOff x="7601242" y="3729267"/>
            <a:chExt cx="222566" cy="380803"/>
          </a:xfrm>
        </p:grpSpPr>
        <p:sp>
          <p:nvSpPr>
            <p:cNvPr id="1932" name="Google Shape;1932;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69"/>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5" name="Google Shape;1935;p69"/>
          <p:cNvGrpSpPr/>
          <p:nvPr/>
        </p:nvGrpSpPr>
        <p:grpSpPr>
          <a:xfrm>
            <a:off x="7343758" y="3448622"/>
            <a:ext cx="193543" cy="275990"/>
            <a:chOff x="8304647" y="3738687"/>
            <a:chExt cx="225076" cy="320956"/>
          </a:xfrm>
        </p:grpSpPr>
        <p:sp>
          <p:nvSpPr>
            <p:cNvPr id="1936" name="Google Shape;1936;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69"/>
          <p:cNvGrpSpPr/>
          <p:nvPr/>
        </p:nvGrpSpPr>
        <p:grpSpPr>
          <a:xfrm>
            <a:off x="7616251" y="3448622"/>
            <a:ext cx="178492" cy="275990"/>
            <a:chOff x="8615101" y="3738687"/>
            <a:chExt cx="207573" cy="320956"/>
          </a:xfrm>
        </p:grpSpPr>
        <p:sp>
          <p:nvSpPr>
            <p:cNvPr id="1940" name="Google Shape;1940;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3" name="Google Shape;1943;p69"/>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4" name="Google Shape;1944;p69"/>
          <p:cNvGrpSpPr/>
          <p:nvPr/>
        </p:nvGrpSpPr>
        <p:grpSpPr>
          <a:xfrm>
            <a:off x="7841782" y="3851282"/>
            <a:ext cx="187557" cy="187557"/>
            <a:chOff x="8565775" y="671075"/>
            <a:chExt cx="441000" cy="441000"/>
          </a:xfrm>
        </p:grpSpPr>
        <p:sp>
          <p:nvSpPr>
            <p:cNvPr id="1945" name="Google Shape;1945;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69"/>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9" name="Google Shape;1949;p69"/>
          <p:cNvGrpSpPr/>
          <p:nvPr/>
        </p:nvGrpSpPr>
        <p:grpSpPr>
          <a:xfrm>
            <a:off x="5996254" y="2923808"/>
            <a:ext cx="587865" cy="517731"/>
            <a:chOff x="6000718" y="3070557"/>
            <a:chExt cx="587865" cy="517731"/>
          </a:xfrm>
        </p:grpSpPr>
        <p:sp>
          <p:nvSpPr>
            <p:cNvPr id="1950" name="Google Shape;1950;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69"/>
          <p:cNvGrpSpPr/>
          <p:nvPr/>
        </p:nvGrpSpPr>
        <p:grpSpPr>
          <a:xfrm>
            <a:off x="6011059" y="3567468"/>
            <a:ext cx="557665" cy="516387"/>
            <a:chOff x="6015523" y="3714217"/>
            <a:chExt cx="557665" cy="516387"/>
          </a:xfrm>
        </p:grpSpPr>
        <p:grpSp>
          <p:nvGrpSpPr>
            <p:cNvPr id="1961" name="Google Shape;1961;p69"/>
            <p:cNvGrpSpPr/>
            <p:nvPr/>
          </p:nvGrpSpPr>
          <p:grpSpPr>
            <a:xfrm>
              <a:off x="6036094" y="3716980"/>
              <a:ext cx="529822" cy="510480"/>
              <a:chOff x="3148311" y="-545634"/>
              <a:chExt cx="1006118" cy="969572"/>
            </a:xfrm>
          </p:grpSpPr>
          <p:sp>
            <p:nvSpPr>
              <p:cNvPr id="1962" name="Google Shape;1962;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2" name="Google Shape;1972;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69"/>
          <p:cNvGrpSpPr/>
          <p:nvPr/>
        </p:nvGrpSpPr>
        <p:grpSpPr>
          <a:xfrm>
            <a:off x="6639841" y="2926879"/>
            <a:ext cx="576302" cy="511871"/>
            <a:chOff x="6644304" y="3073628"/>
            <a:chExt cx="576302" cy="511871"/>
          </a:xfrm>
        </p:grpSpPr>
        <p:grpSp>
          <p:nvGrpSpPr>
            <p:cNvPr id="1974" name="Google Shape;1974;p69"/>
            <p:cNvGrpSpPr/>
            <p:nvPr/>
          </p:nvGrpSpPr>
          <p:grpSpPr>
            <a:xfrm>
              <a:off x="6712169" y="3073651"/>
              <a:ext cx="481611" cy="506713"/>
              <a:chOff x="1833536" y="-546641"/>
              <a:chExt cx="914567" cy="962419"/>
            </a:xfrm>
          </p:grpSpPr>
          <p:grpSp>
            <p:nvGrpSpPr>
              <p:cNvPr id="1975" name="Google Shape;1975;p69"/>
              <p:cNvGrpSpPr/>
              <p:nvPr/>
            </p:nvGrpSpPr>
            <p:grpSpPr>
              <a:xfrm>
                <a:off x="1833536" y="-524249"/>
                <a:ext cx="914567" cy="940027"/>
                <a:chOff x="1833536" y="-524249"/>
                <a:chExt cx="914567" cy="940027"/>
              </a:xfrm>
            </p:grpSpPr>
            <p:sp>
              <p:nvSpPr>
                <p:cNvPr id="1976" name="Google Shape;1976;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 name="Google Shape;1981;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5" name="Google Shape;1985;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69"/>
          <p:cNvGrpSpPr/>
          <p:nvPr/>
        </p:nvGrpSpPr>
        <p:grpSpPr>
          <a:xfrm>
            <a:off x="719115" y="2852867"/>
            <a:ext cx="2622876" cy="1333540"/>
            <a:chOff x="238125" y="1038125"/>
            <a:chExt cx="7146800" cy="3633625"/>
          </a:xfrm>
        </p:grpSpPr>
        <p:sp>
          <p:nvSpPr>
            <p:cNvPr id="1987" name="Google Shape;1987;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9" name="Google Shape;3559;p69"/>
          <p:cNvGrpSpPr/>
          <p:nvPr/>
        </p:nvGrpSpPr>
        <p:grpSpPr>
          <a:xfrm>
            <a:off x="5904877" y="1016248"/>
            <a:ext cx="2435960" cy="1297725"/>
            <a:chOff x="233350" y="949250"/>
            <a:chExt cx="7137300" cy="3802300"/>
          </a:xfrm>
        </p:grpSpPr>
        <p:sp>
          <p:nvSpPr>
            <p:cNvPr id="3560" name="Google Shape;3560;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69"/>
          <p:cNvGrpSpPr/>
          <p:nvPr/>
        </p:nvGrpSpPr>
        <p:grpSpPr>
          <a:xfrm>
            <a:off x="698034" y="977939"/>
            <a:ext cx="2665073" cy="1317140"/>
            <a:chOff x="793334" y="1192826"/>
            <a:chExt cx="2665073" cy="1317140"/>
          </a:xfrm>
        </p:grpSpPr>
        <p:sp>
          <p:nvSpPr>
            <p:cNvPr id="3612" name="Google Shape;3612;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69"/>
          <p:cNvGrpSpPr/>
          <p:nvPr/>
        </p:nvGrpSpPr>
        <p:grpSpPr>
          <a:xfrm>
            <a:off x="3416804" y="902588"/>
            <a:ext cx="2310381" cy="1488888"/>
            <a:chOff x="229225" y="549050"/>
            <a:chExt cx="7161750" cy="4615275"/>
          </a:xfrm>
        </p:grpSpPr>
        <p:sp>
          <p:nvSpPr>
            <p:cNvPr id="7580" name="Google Shape;7580;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9"/>
          <p:cNvGrpSpPr/>
          <p:nvPr/>
        </p:nvGrpSpPr>
        <p:grpSpPr>
          <a:xfrm>
            <a:off x="3514722" y="2832485"/>
            <a:ext cx="2310282" cy="1374222"/>
            <a:chOff x="238125" y="732525"/>
            <a:chExt cx="7130500" cy="4241425"/>
          </a:xfrm>
        </p:grpSpPr>
        <p:sp>
          <p:nvSpPr>
            <p:cNvPr id="7698" name="Google Shape;7698;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815"/>
        <p:cNvGrpSpPr/>
        <p:nvPr/>
      </p:nvGrpSpPr>
      <p:grpSpPr>
        <a:xfrm>
          <a:off x="0" y="0"/>
          <a:ext cx="0" cy="0"/>
          <a:chOff x="0" y="0"/>
          <a:chExt cx="0" cy="0"/>
        </a:xfrm>
      </p:grpSpPr>
      <p:grpSp>
        <p:nvGrpSpPr>
          <p:cNvPr id="7816" name="Google Shape;7816;p70"/>
          <p:cNvGrpSpPr/>
          <p:nvPr/>
        </p:nvGrpSpPr>
        <p:grpSpPr>
          <a:xfrm>
            <a:off x="2100561" y="3398658"/>
            <a:ext cx="1102891" cy="760337"/>
            <a:chOff x="4967783" y="2151471"/>
            <a:chExt cx="3920692" cy="2702940"/>
          </a:xfrm>
        </p:grpSpPr>
        <p:grpSp>
          <p:nvGrpSpPr>
            <p:cNvPr id="7817" name="Google Shape;7817;p70"/>
            <p:cNvGrpSpPr/>
            <p:nvPr/>
          </p:nvGrpSpPr>
          <p:grpSpPr>
            <a:xfrm>
              <a:off x="5045709" y="2252109"/>
              <a:ext cx="3761071" cy="2501708"/>
              <a:chOff x="2691784" y="1805334"/>
              <a:chExt cx="3761071" cy="2501708"/>
            </a:xfrm>
          </p:grpSpPr>
          <p:sp>
            <p:nvSpPr>
              <p:cNvPr id="7818" name="Google Shape;7818;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0"/>
            <p:cNvGrpSpPr/>
            <p:nvPr/>
          </p:nvGrpSpPr>
          <p:grpSpPr>
            <a:xfrm>
              <a:off x="4967783" y="2151471"/>
              <a:ext cx="3920692" cy="2702940"/>
              <a:chOff x="2613858" y="1704696"/>
              <a:chExt cx="3920692" cy="2702940"/>
            </a:xfrm>
          </p:grpSpPr>
          <p:sp>
            <p:nvSpPr>
              <p:cNvPr id="7826" name="Google Shape;7826;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1" name="Google Shape;7831;p70"/>
          <p:cNvGrpSpPr/>
          <p:nvPr/>
        </p:nvGrpSpPr>
        <p:grpSpPr>
          <a:xfrm>
            <a:off x="3504470" y="1286935"/>
            <a:ext cx="1561911" cy="708580"/>
            <a:chOff x="3530532" y="1496185"/>
            <a:chExt cx="1561911" cy="708580"/>
          </a:xfrm>
        </p:grpSpPr>
        <p:grpSp>
          <p:nvGrpSpPr>
            <p:cNvPr id="7832" name="Google Shape;7832;p70"/>
            <p:cNvGrpSpPr/>
            <p:nvPr/>
          </p:nvGrpSpPr>
          <p:grpSpPr>
            <a:xfrm>
              <a:off x="3720318" y="1857562"/>
              <a:ext cx="1372125" cy="54"/>
              <a:chOff x="3720318" y="1857562"/>
              <a:chExt cx="1372125" cy="54"/>
            </a:xfrm>
          </p:grpSpPr>
          <p:cxnSp>
            <p:nvCxnSpPr>
              <p:cNvPr id="7833" name="Google Shape;7833;p70"/>
              <p:cNvCxnSpPr>
                <a:endCxn id="783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35" name="Google Shape;7835;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36" name="Google Shape;7836;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37" name="Google Shape;7837;p70"/>
              <p:cNvCxnSpPr>
                <a:stCxn id="783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838" name="Google Shape;7838;p70"/>
            <p:cNvGrpSpPr/>
            <p:nvPr/>
          </p:nvGrpSpPr>
          <p:grpSpPr>
            <a:xfrm>
              <a:off x="3567462" y="1496185"/>
              <a:ext cx="286500" cy="272914"/>
              <a:chOff x="3567462" y="1496185"/>
              <a:chExt cx="286500" cy="272914"/>
            </a:xfrm>
          </p:grpSpPr>
          <p:cxnSp>
            <p:nvCxnSpPr>
              <p:cNvPr id="7839" name="Google Shape;7839;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40" name="Google Shape;7840;p7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3" name="Google Shape;7843;p70"/>
            <p:cNvGrpSpPr/>
            <p:nvPr/>
          </p:nvGrpSpPr>
          <p:grpSpPr>
            <a:xfrm>
              <a:off x="3929014" y="1960574"/>
              <a:ext cx="286500" cy="242342"/>
              <a:chOff x="3929014" y="1960574"/>
              <a:chExt cx="286500" cy="242342"/>
            </a:xfrm>
          </p:grpSpPr>
          <p:cxnSp>
            <p:nvCxnSpPr>
              <p:cNvPr id="7844" name="Google Shape;7844;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845" name="Google Shape;7845;p7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70"/>
            <p:cNvGrpSpPr/>
            <p:nvPr/>
          </p:nvGrpSpPr>
          <p:grpSpPr>
            <a:xfrm>
              <a:off x="4290828" y="1496185"/>
              <a:ext cx="286500" cy="272914"/>
              <a:chOff x="4290828" y="1496185"/>
              <a:chExt cx="286500" cy="272914"/>
            </a:xfrm>
          </p:grpSpPr>
          <p:cxnSp>
            <p:nvCxnSpPr>
              <p:cNvPr id="7847" name="Google Shape;7847;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48" name="Google Shape;7848;p7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9" name="Google Shape;7849;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70"/>
            <p:cNvGrpSpPr/>
            <p:nvPr/>
          </p:nvGrpSpPr>
          <p:grpSpPr>
            <a:xfrm>
              <a:off x="4657726" y="1959674"/>
              <a:ext cx="286500" cy="245092"/>
              <a:chOff x="4657726" y="1959674"/>
              <a:chExt cx="286500" cy="245092"/>
            </a:xfrm>
          </p:grpSpPr>
          <p:cxnSp>
            <p:nvCxnSpPr>
              <p:cNvPr id="7851" name="Google Shape;7851;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852" name="Google Shape;7852;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3" name="Google Shape;7853;p70"/>
          <p:cNvGrpSpPr/>
          <p:nvPr/>
        </p:nvGrpSpPr>
        <p:grpSpPr>
          <a:xfrm>
            <a:off x="3486489" y="2149032"/>
            <a:ext cx="1597032" cy="378649"/>
            <a:chOff x="3512551" y="2358282"/>
            <a:chExt cx="1597032" cy="378649"/>
          </a:xfrm>
        </p:grpSpPr>
        <p:grpSp>
          <p:nvGrpSpPr>
            <p:cNvPr id="7854" name="Google Shape;7854;p70"/>
            <p:cNvGrpSpPr/>
            <p:nvPr/>
          </p:nvGrpSpPr>
          <p:grpSpPr>
            <a:xfrm>
              <a:off x="3738198" y="2553002"/>
              <a:ext cx="1145834" cy="117"/>
              <a:chOff x="3738198" y="2553002"/>
              <a:chExt cx="1145834" cy="117"/>
            </a:xfrm>
          </p:grpSpPr>
          <p:cxnSp>
            <p:nvCxnSpPr>
              <p:cNvPr id="7855" name="Google Shape;7855;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56" name="Google Shape;7856;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57" name="Google Shape;7857;p70"/>
              <p:cNvCxnSpPr>
                <a:stCxn id="7858" idx="6"/>
                <a:endCxn id="785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860" name="Google Shape;7860;p70"/>
            <p:cNvGrpSpPr/>
            <p:nvPr/>
          </p:nvGrpSpPr>
          <p:grpSpPr>
            <a:xfrm>
              <a:off x="3969644" y="2440153"/>
              <a:ext cx="225900" cy="296779"/>
              <a:chOff x="3969644" y="2440153"/>
              <a:chExt cx="225900" cy="296779"/>
            </a:xfrm>
          </p:grpSpPr>
          <p:cxnSp>
            <p:nvCxnSpPr>
              <p:cNvPr id="7861" name="Google Shape;7861;p7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859" name="Google Shape;7859;p7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0"/>
            <p:cNvGrpSpPr/>
            <p:nvPr/>
          </p:nvGrpSpPr>
          <p:grpSpPr>
            <a:xfrm>
              <a:off x="4426818" y="2358282"/>
              <a:ext cx="225600" cy="307471"/>
              <a:chOff x="4426818" y="2358282"/>
              <a:chExt cx="225600" cy="307471"/>
            </a:xfrm>
          </p:grpSpPr>
          <p:cxnSp>
            <p:nvCxnSpPr>
              <p:cNvPr id="7864" name="Google Shape;7864;p70"/>
              <p:cNvCxnSpPr>
                <a:stCxn id="786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866" name="Google Shape;7866;p7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0"/>
            <p:cNvGrpSpPr/>
            <p:nvPr/>
          </p:nvGrpSpPr>
          <p:grpSpPr>
            <a:xfrm>
              <a:off x="4883984" y="2440153"/>
              <a:ext cx="225600" cy="296479"/>
              <a:chOff x="4883984" y="2440153"/>
              <a:chExt cx="225600" cy="296479"/>
            </a:xfrm>
          </p:grpSpPr>
          <p:cxnSp>
            <p:nvCxnSpPr>
              <p:cNvPr id="7868" name="Google Shape;7868;p7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869" name="Google Shape;7869;p7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0"/>
            <p:cNvGrpSpPr/>
            <p:nvPr/>
          </p:nvGrpSpPr>
          <p:grpSpPr>
            <a:xfrm>
              <a:off x="3512551" y="2358356"/>
              <a:ext cx="225647" cy="307629"/>
              <a:chOff x="2182679" y="2005014"/>
              <a:chExt cx="792300" cy="1080158"/>
            </a:xfrm>
          </p:grpSpPr>
          <p:cxnSp>
            <p:nvCxnSpPr>
              <p:cNvPr id="7872" name="Google Shape;7872;p70"/>
              <p:cNvCxnSpPr>
                <a:stCxn id="787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858" name="Google Shape;7858;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4" name="Google Shape;7874;p70"/>
          <p:cNvGrpSpPr/>
          <p:nvPr/>
        </p:nvGrpSpPr>
        <p:grpSpPr>
          <a:xfrm>
            <a:off x="6846571" y="972829"/>
            <a:ext cx="1559809" cy="722610"/>
            <a:chOff x="634175" y="2986275"/>
            <a:chExt cx="3147949" cy="1458344"/>
          </a:xfrm>
        </p:grpSpPr>
        <p:cxnSp>
          <p:nvCxnSpPr>
            <p:cNvPr id="7875" name="Google Shape;7875;p70"/>
            <p:cNvCxnSpPr>
              <a:stCxn id="7876" idx="4"/>
              <a:endCxn id="787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878" name="Google Shape;7878;p70"/>
            <p:cNvCxnSpPr>
              <a:stCxn id="7877" idx="0"/>
              <a:endCxn id="787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80" name="Google Shape;7880;p70"/>
            <p:cNvCxnSpPr>
              <a:stCxn id="7879" idx="4"/>
              <a:endCxn id="788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82" name="Google Shape;7882;p70"/>
            <p:cNvCxnSpPr>
              <a:stCxn id="7881" idx="0"/>
              <a:endCxn id="788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883" name="Google Shape;7883;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79" name="Google Shape;7879;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76" name="Google Shape;7876;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81" name="Google Shape;7881;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77" name="Google Shape;7877;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884" name="Google Shape;7884;p70"/>
          <p:cNvGrpSpPr/>
          <p:nvPr/>
        </p:nvGrpSpPr>
        <p:grpSpPr>
          <a:xfrm>
            <a:off x="3500361" y="2682737"/>
            <a:ext cx="1570719" cy="294123"/>
            <a:chOff x="998425" y="1182125"/>
            <a:chExt cx="1065400" cy="199500"/>
          </a:xfrm>
        </p:grpSpPr>
        <p:sp>
          <p:nvSpPr>
            <p:cNvPr id="7885" name="Google Shape;7885;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70"/>
          <p:cNvGrpSpPr/>
          <p:nvPr/>
        </p:nvGrpSpPr>
        <p:grpSpPr>
          <a:xfrm>
            <a:off x="6843617" y="1800224"/>
            <a:ext cx="1565716" cy="366729"/>
            <a:chOff x="1247650" y="2075423"/>
            <a:chExt cx="6648477" cy="1557238"/>
          </a:xfrm>
        </p:grpSpPr>
        <p:sp>
          <p:nvSpPr>
            <p:cNvPr id="7891" name="Google Shape;7891;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70"/>
          <p:cNvGrpSpPr/>
          <p:nvPr/>
        </p:nvGrpSpPr>
        <p:grpSpPr>
          <a:xfrm>
            <a:off x="6827929" y="2949039"/>
            <a:ext cx="1597061" cy="663440"/>
            <a:chOff x="6796238" y="3158297"/>
            <a:chExt cx="1630319" cy="677257"/>
          </a:xfrm>
        </p:grpSpPr>
        <p:cxnSp>
          <p:nvCxnSpPr>
            <p:cNvPr id="7898" name="Google Shape;7898;p7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899" name="Google Shape;7899;p7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00" name="Google Shape;7900;p7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01" name="Google Shape;7901;p7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02" name="Google Shape;7902;p70"/>
            <p:cNvGrpSpPr/>
            <p:nvPr/>
          </p:nvGrpSpPr>
          <p:grpSpPr>
            <a:xfrm>
              <a:off x="6796238" y="3311904"/>
              <a:ext cx="1630319" cy="377697"/>
              <a:chOff x="6796238" y="3311904"/>
              <a:chExt cx="1630319" cy="377697"/>
            </a:xfrm>
          </p:grpSpPr>
          <p:sp>
            <p:nvSpPr>
              <p:cNvPr id="7903" name="Google Shape;7903;p7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6" name="Google Shape;7906;p70"/>
          <p:cNvGrpSpPr/>
          <p:nvPr/>
        </p:nvGrpSpPr>
        <p:grpSpPr>
          <a:xfrm>
            <a:off x="5349067" y="970431"/>
            <a:ext cx="1368606" cy="1593805"/>
            <a:chOff x="1839112" y="2209163"/>
            <a:chExt cx="1918159" cy="2233784"/>
          </a:xfrm>
        </p:grpSpPr>
        <p:sp>
          <p:nvSpPr>
            <p:cNvPr id="7907" name="Google Shape;7907;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0" name="Google Shape;7910;p70"/>
            <p:cNvCxnSpPr>
              <a:stCxn id="7907" idx="6"/>
              <a:endCxn id="790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11" name="Google Shape;7911;p70"/>
            <p:cNvCxnSpPr>
              <a:stCxn id="7908" idx="4"/>
              <a:endCxn id="791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13" name="Google Shape;7913;p70"/>
            <p:cNvCxnSpPr>
              <a:stCxn id="7912" idx="6"/>
              <a:endCxn id="790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14" name="Google Shape;7914;p70"/>
            <p:cNvCxnSpPr>
              <a:stCxn id="7909" idx="4"/>
              <a:endCxn id="791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12" name="Google Shape;7912;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7" name="Google Shape;7917;p70"/>
            <p:cNvCxnSpPr>
              <a:endCxn id="791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18" name="Google Shape;7918;p70"/>
          <p:cNvGrpSpPr/>
          <p:nvPr/>
        </p:nvGrpSpPr>
        <p:grpSpPr>
          <a:xfrm>
            <a:off x="3481440" y="976667"/>
            <a:ext cx="1637968" cy="154942"/>
            <a:chOff x="238125" y="2506075"/>
            <a:chExt cx="7115411" cy="673075"/>
          </a:xfrm>
        </p:grpSpPr>
        <p:sp>
          <p:nvSpPr>
            <p:cNvPr id="7919" name="Google Shape;7919;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70"/>
          <p:cNvGrpSpPr/>
          <p:nvPr/>
        </p:nvGrpSpPr>
        <p:grpSpPr>
          <a:xfrm>
            <a:off x="720125" y="1298264"/>
            <a:ext cx="2476762" cy="91743"/>
            <a:chOff x="1464850" y="436376"/>
            <a:chExt cx="6001362" cy="222300"/>
          </a:xfrm>
        </p:grpSpPr>
        <p:sp>
          <p:nvSpPr>
            <p:cNvPr id="7925" name="Google Shape;7925;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30" name="Google Shape;7930;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31" name="Google Shape;7931;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32" name="Google Shape;7932;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33" name="Google Shape;7933;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934" name="Google Shape;7934;p70"/>
          <p:cNvGrpSpPr/>
          <p:nvPr/>
        </p:nvGrpSpPr>
        <p:grpSpPr>
          <a:xfrm>
            <a:off x="706392" y="2533730"/>
            <a:ext cx="1452710" cy="651923"/>
            <a:chOff x="803162" y="2667727"/>
            <a:chExt cx="1411906" cy="633611"/>
          </a:xfrm>
        </p:grpSpPr>
        <p:cxnSp>
          <p:nvCxnSpPr>
            <p:cNvPr id="7935" name="Google Shape;7935;p70"/>
            <p:cNvCxnSpPr>
              <a:stCxn id="7936" idx="2"/>
              <a:endCxn id="793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38" name="Google Shape;7938;p70"/>
            <p:cNvCxnSpPr>
              <a:stCxn id="7939" idx="0"/>
              <a:endCxn id="793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40" name="Google Shape;7940;p70"/>
            <p:cNvCxnSpPr>
              <a:stCxn id="7939" idx="2"/>
              <a:endCxn id="794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42" name="Google Shape;7942;p70"/>
            <p:cNvCxnSpPr>
              <a:stCxn id="7943" idx="0"/>
              <a:endCxn id="793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44" name="Google Shape;7944;p70"/>
            <p:cNvCxnSpPr>
              <a:stCxn id="7937" idx="2"/>
              <a:endCxn id="794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46" name="Google Shape;7946;p70"/>
            <p:cNvCxnSpPr>
              <a:stCxn id="7947" idx="0"/>
              <a:endCxn id="793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943" name="Google Shape;7943;p7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41" name="Google Shape;7941;p7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47" name="Google Shape;7947;p7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45" name="Google Shape;7945;p7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37" name="Google Shape;7937;p7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39" name="Google Shape;7939;p7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36" name="Google Shape;7936;p7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948" name="Google Shape;7948;p70"/>
          <p:cNvGrpSpPr/>
          <p:nvPr/>
        </p:nvGrpSpPr>
        <p:grpSpPr>
          <a:xfrm>
            <a:off x="706394" y="969268"/>
            <a:ext cx="2518541" cy="209309"/>
            <a:chOff x="803163" y="1111966"/>
            <a:chExt cx="2447800" cy="203430"/>
          </a:xfrm>
        </p:grpSpPr>
        <p:grpSp>
          <p:nvGrpSpPr>
            <p:cNvPr id="7949" name="Google Shape;7949;p70"/>
            <p:cNvGrpSpPr/>
            <p:nvPr/>
          </p:nvGrpSpPr>
          <p:grpSpPr>
            <a:xfrm>
              <a:off x="1958180" y="1111966"/>
              <a:ext cx="588019" cy="121396"/>
              <a:chOff x="4808316" y="2800065"/>
              <a:chExt cx="1999386" cy="412910"/>
            </a:xfrm>
          </p:grpSpPr>
          <p:sp>
            <p:nvSpPr>
              <p:cNvPr id="7950" name="Google Shape;7950;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1" name="Google Shape;7951;p70"/>
              <p:cNvGrpSpPr/>
              <p:nvPr/>
            </p:nvGrpSpPr>
            <p:grpSpPr>
              <a:xfrm>
                <a:off x="4808316" y="2800065"/>
                <a:ext cx="92400" cy="411825"/>
                <a:chOff x="845575" y="2563700"/>
                <a:chExt cx="92400" cy="411825"/>
              </a:xfrm>
            </p:grpSpPr>
            <p:cxnSp>
              <p:nvCxnSpPr>
                <p:cNvPr id="7952" name="Google Shape;7952;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53" name="Google Shape;7953;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954" name="Google Shape;7954;p7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955" name="Google Shape;7955;p7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6" name="Google Shape;7956;p70"/>
            <p:cNvGrpSpPr/>
            <p:nvPr/>
          </p:nvGrpSpPr>
          <p:grpSpPr>
            <a:xfrm>
              <a:off x="803163" y="1111974"/>
              <a:ext cx="591158" cy="121545"/>
              <a:chOff x="803163" y="1111974"/>
              <a:chExt cx="591158" cy="121545"/>
            </a:xfrm>
          </p:grpSpPr>
          <p:grpSp>
            <p:nvGrpSpPr>
              <p:cNvPr id="7957" name="Google Shape;7957;p70"/>
              <p:cNvGrpSpPr/>
              <p:nvPr/>
            </p:nvGrpSpPr>
            <p:grpSpPr>
              <a:xfrm>
                <a:off x="803163" y="1111974"/>
                <a:ext cx="27175" cy="121077"/>
                <a:chOff x="845575" y="2563700"/>
                <a:chExt cx="92400" cy="411825"/>
              </a:xfrm>
            </p:grpSpPr>
            <p:cxnSp>
              <p:nvCxnSpPr>
                <p:cNvPr id="7958" name="Google Shape;795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59" name="Google Shape;795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0" name="Google Shape;7960;p7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70"/>
            <p:cNvGrpSpPr/>
            <p:nvPr/>
          </p:nvGrpSpPr>
          <p:grpSpPr>
            <a:xfrm>
              <a:off x="1381910" y="1194219"/>
              <a:ext cx="588341" cy="121177"/>
              <a:chOff x="1381910" y="1194219"/>
              <a:chExt cx="588341" cy="121177"/>
            </a:xfrm>
          </p:grpSpPr>
          <p:grpSp>
            <p:nvGrpSpPr>
              <p:cNvPr id="7962" name="Google Shape;7962;p70"/>
              <p:cNvGrpSpPr/>
              <p:nvPr/>
            </p:nvGrpSpPr>
            <p:grpSpPr>
              <a:xfrm rot="10800000">
                <a:off x="1381910" y="1194319"/>
                <a:ext cx="27175" cy="121077"/>
                <a:chOff x="2070100" y="2563700"/>
                <a:chExt cx="92400" cy="411825"/>
              </a:xfrm>
            </p:grpSpPr>
            <p:cxnSp>
              <p:nvCxnSpPr>
                <p:cNvPr id="7963" name="Google Shape;7963;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64" name="Google Shape;7964;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5" name="Google Shape;7965;p7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70"/>
            <p:cNvGrpSpPr/>
            <p:nvPr/>
          </p:nvGrpSpPr>
          <p:grpSpPr>
            <a:xfrm>
              <a:off x="2532079" y="1194219"/>
              <a:ext cx="704927" cy="121177"/>
              <a:chOff x="2532079" y="1194219"/>
              <a:chExt cx="704927" cy="121177"/>
            </a:xfrm>
          </p:grpSpPr>
          <p:grpSp>
            <p:nvGrpSpPr>
              <p:cNvPr id="7967" name="Google Shape;7967;p70"/>
              <p:cNvGrpSpPr/>
              <p:nvPr/>
            </p:nvGrpSpPr>
            <p:grpSpPr>
              <a:xfrm rot="10800000">
                <a:off x="2532079" y="1194319"/>
                <a:ext cx="27175" cy="121077"/>
                <a:chOff x="2070100" y="2563700"/>
                <a:chExt cx="92400" cy="411825"/>
              </a:xfrm>
            </p:grpSpPr>
            <p:cxnSp>
              <p:nvCxnSpPr>
                <p:cNvPr id="7968" name="Google Shape;7968;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69" name="Google Shape;7969;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0" name="Google Shape;7970;p7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1" name="Google Shape;7971;p70"/>
          <p:cNvGrpSpPr/>
          <p:nvPr/>
        </p:nvGrpSpPr>
        <p:grpSpPr>
          <a:xfrm>
            <a:off x="3499404" y="3665900"/>
            <a:ext cx="1567778" cy="491677"/>
            <a:chOff x="5194708" y="3484366"/>
            <a:chExt cx="3148148" cy="987304"/>
          </a:xfrm>
        </p:grpSpPr>
        <p:grpSp>
          <p:nvGrpSpPr>
            <p:cNvPr id="7972" name="Google Shape;7972;p70"/>
            <p:cNvGrpSpPr/>
            <p:nvPr/>
          </p:nvGrpSpPr>
          <p:grpSpPr>
            <a:xfrm>
              <a:off x="7531521" y="3484366"/>
              <a:ext cx="811335" cy="987304"/>
              <a:chOff x="3379425" y="1617275"/>
              <a:chExt cx="1090650" cy="1327200"/>
            </a:xfrm>
          </p:grpSpPr>
          <p:sp>
            <p:nvSpPr>
              <p:cNvPr id="7973" name="Google Shape;7973;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0"/>
            <p:cNvGrpSpPr/>
            <p:nvPr/>
          </p:nvGrpSpPr>
          <p:grpSpPr>
            <a:xfrm>
              <a:off x="6752546" y="3484366"/>
              <a:ext cx="811428" cy="987304"/>
              <a:chOff x="2332275" y="1617275"/>
              <a:chExt cx="1090775" cy="1327200"/>
            </a:xfrm>
          </p:grpSpPr>
          <p:sp>
            <p:nvSpPr>
              <p:cNvPr id="7977" name="Google Shape;7977;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70"/>
            <p:cNvGrpSpPr/>
            <p:nvPr/>
          </p:nvGrpSpPr>
          <p:grpSpPr>
            <a:xfrm>
              <a:off x="5973664" y="3484366"/>
              <a:ext cx="811335" cy="987304"/>
              <a:chOff x="1285250" y="1617275"/>
              <a:chExt cx="1090650" cy="1327200"/>
            </a:xfrm>
          </p:grpSpPr>
          <p:sp>
            <p:nvSpPr>
              <p:cNvPr id="7981" name="Google Shape;7981;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0"/>
            <p:cNvGrpSpPr/>
            <p:nvPr/>
          </p:nvGrpSpPr>
          <p:grpSpPr>
            <a:xfrm>
              <a:off x="5194708" y="3484366"/>
              <a:ext cx="811409" cy="987304"/>
              <a:chOff x="238125" y="1617275"/>
              <a:chExt cx="1090750" cy="1327200"/>
            </a:xfrm>
          </p:grpSpPr>
          <p:sp>
            <p:nvSpPr>
              <p:cNvPr id="7985" name="Google Shape;7985;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8" name="Google Shape;7988;p70"/>
          <p:cNvGrpSpPr/>
          <p:nvPr/>
        </p:nvGrpSpPr>
        <p:grpSpPr>
          <a:xfrm>
            <a:off x="3460013" y="3146311"/>
            <a:ext cx="1616964" cy="346256"/>
            <a:chOff x="1808063" y="4294338"/>
            <a:chExt cx="3370782" cy="721817"/>
          </a:xfrm>
        </p:grpSpPr>
        <p:sp>
          <p:nvSpPr>
            <p:cNvPr id="7989" name="Google Shape;7989;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0"/>
          <p:cNvGrpSpPr/>
          <p:nvPr/>
        </p:nvGrpSpPr>
        <p:grpSpPr>
          <a:xfrm>
            <a:off x="738225" y="3432340"/>
            <a:ext cx="1295882" cy="646587"/>
            <a:chOff x="834100" y="3642869"/>
            <a:chExt cx="1259483" cy="628426"/>
          </a:xfrm>
        </p:grpSpPr>
        <p:sp>
          <p:nvSpPr>
            <p:cNvPr id="8000" name="Google Shape;8000;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5" name="Google Shape;8025;p70"/>
            <p:cNvGrpSpPr/>
            <p:nvPr/>
          </p:nvGrpSpPr>
          <p:grpSpPr>
            <a:xfrm>
              <a:off x="1360364" y="3847835"/>
              <a:ext cx="208119" cy="224359"/>
              <a:chOff x="1360769" y="3847100"/>
              <a:chExt cx="208119" cy="224359"/>
            </a:xfrm>
          </p:grpSpPr>
          <p:sp>
            <p:nvSpPr>
              <p:cNvPr id="8026" name="Google Shape;8026;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6" name="Google Shape;8046;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0"/>
          <p:cNvGrpSpPr/>
          <p:nvPr/>
        </p:nvGrpSpPr>
        <p:grpSpPr>
          <a:xfrm rot="5400000">
            <a:off x="5951338" y="3228837"/>
            <a:ext cx="164064" cy="1414916"/>
            <a:chOff x="4428249" y="1369375"/>
            <a:chExt cx="36905" cy="429569"/>
          </a:xfrm>
        </p:grpSpPr>
        <p:sp>
          <p:nvSpPr>
            <p:cNvPr id="8061" name="Google Shape;8061;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70"/>
          <p:cNvGrpSpPr/>
          <p:nvPr/>
        </p:nvGrpSpPr>
        <p:grpSpPr>
          <a:xfrm rot="10800000" flipH="1">
            <a:off x="5323767" y="2817380"/>
            <a:ext cx="1419207" cy="24808"/>
            <a:chOff x="219558" y="4738465"/>
            <a:chExt cx="5852400" cy="102300"/>
          </a:xfrm>
        </p:grpSpPr>
        <p:cxnSp>
          <p:nvCxnSpPr>
            <p:cNvPr id="8094" name="Google Shape;8094;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095" name="Google Shape;8095;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70"/>
          <p:cNvGrpSpPr/>
          <p:nvPr/>
        </p:nvGrpSpPr>
        <p:grpSpPr>
          <a:xfrm>
            <a:off x="5335086" y="3190444"/>
            <a:ext cx="1396570" cy="385016"/>
            <a:chOff x="5286284" y="2966544"/>
            <a:chExt cx="1396570" cy="385016"/>
          </a:xfrm>
        </p:grpSpPr>
        <p:cxnSp>
          <p:nvCxnSpPr>
            <p:cNvPr id="8101" name="Google Shape;8101;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02" name="Google Shape;8102;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03" name="Google Shape;8103;p70"/>
            <p:cNvGrpSpPr/>
            <p:nvPr/>
          </p:nvGrpSpPr>
          <p:grpSpPr>
            <a:xfrm>
              <a:off x="5287688" y="3173364"/>
              <a:ext cx="1395166" cy="74100"/>
              <a:chOff x="5287688" y="3173364"/>
              <a:chExt cx="1395166" cy="74100"/>
            </a:xfrm>
          </p:grpSpPr>
          <p:cxnSp>
            <p:nvCxnSpPr>
              <p:cNvPr id="8104" name="Google Shape;8104;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05" name="Google Shape;8105;p7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06" name="Google Shape;8106;p7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07" name="Google Shape;8107;p7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08" name="Google Shape;8108;p7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09" name="Google Shape;8109;p7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10" name="Google Shape;8110;p7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11" name="Google Shape;8111;p7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112" name="Google Shape;8112;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13" name="Google Shape;8113;p70"/>
          <p:cNvGrpSpPr/>
          <p:nvPr/>
        </p:nvGrpSpPr>
        <p:grpSpPr>
          <a:xfrm>
            <a:off x="2021151" y="1609220"/>
            <a:ext cx="1182276" cy="662027"/>
            <a:chOff x="2029517" y="1732295"/>
            <a:chExt cx="1149068" cy="643432"/>
          </a:xfrm>
        </p:grpSpPr>
        <p:grpSp>
          <p:nvGrpSpPr>
            <p:cNvPr id="8114" name="Google Shape;8114;p70"/>
            <p:cNvGrpSpPr/>
            <p:nvPr/>
          </p:nvGrpSpPr>
          <p:grpSpPr>
            <a:xfrm>
              <a:off x="2708660" y="1746937"/>
              <a:ext cx="455427" cy="244429"/>
              <a:chOff x="2700693" y="1746937"/>
              <a:chExt cx="455427" cy="244429"/>
            </a:xfrm>
          </p:grpSpPr>
          <p:grpSp>
            <p:nvGrpSpPr>
              <p:cNvPr id="8115" name="Google Shape;8115;p70"/>
              <p:cNvGrpSpPr/>
              <p:nvPr/>
            </p:nvGrpSpPr>
            <p:grpSpPr>
              <a:xfrm>
                <a:off x="2905682" y="1782817"/>
                <a:ext cx="250438" cy="208549"/>
                <a:chOff x="2905682" y="1782817"/>
                <a:chExt cx="250438" cy="208549"/>
              </a:xfrm>
            </p:grpSpPr>
            <p:cxnSp>
              <p:nvCxnSpPr>
                <p:cNvPr id="8116" name="Google Shape;8116;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17" name="Google Shape;8117;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70"/>
              <p:cNvGrpSpPr/>
              <p:nvPr/>
            </p:nvGrpSpPr>
            <p:grpSpPr>
              <a:xfrm>
                <a:off x="2700693" y="1746937"/>
                <a:ext cx="449967" cy="72374"/>
                <a:chOff x="2700693" y="1746937"/>
                <a:chExt cx="449967" cy="72374"/>
              </a:xfrm>
            </p:grpSpPr>
            <p:cxnSp>
              <p:nvCxnSpPr>
                <p:cNvPr id="8119" name="Google Shape;8119;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20" name="Google Shape;8120;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1" name="Google Shape;8121;p70"/>
            <p:cNvGrpSpPr/>
            <p:nvPr/>
          </p:nvGrpSpPr>
          <p:grpSpPr>
            <a:xfrm>
              <a:off x="2029517" y="1732295"/>
              <a:ext cx="1149068" cy="643432"/>
              <a:chOff x="2029517" y="1732295"/>
              <a:chExt cx="1149068" cy="643432"/>
            </a:xfrm>
          </p:grpSpPr>
          <p:grpSp>
            <p:nvGrpSpPr>
              <p:cNvPr id="8122" name="Google Shape;8122;p70"/>
              <p:cNvGrpSpPr/>
              <p:nvPr/>
            </p:nvGrpSpPr>
            <p:grpSpPr>
              <a:xfrm>
                <a:off x="2703618" y="2103152"/>
                <a:ext cx="474966" cy="260017"/>
                <a:chOff x="2703618" y="2103152"/>
                <a:chExt cx="474966" cy="260017"/>
              </a:xfrm>
            </p:grpSpPr>
            <p:grpSp>
              <p:nvGrpSpPr>
                <p:cNvPr id="8123" name="Google Shape;8123;p70"/>
                <p:cNvGrpSpPr/>
                <p:nvPr/>
              </p:nvGrpSpPr>
              <p:grpSpPr>
                <a:xfrm>
                  <a:off x="2703618" y="2290640"/>
                  <a:ext cx="450291" cy="72529"/>
                  <a:chOff x="2703618" y="2290640"/>
                  <a:chExt cx="450291" cy="72529"/>
                </a:xfrm>
              </p:grpSpPr>
              <p:cxnSp>
                <p:nvCxnSpPr>
                  <p:cNvPr id="8124" name="Google Shape;8124;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25" name="Google Shape;8125;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0"/>
                <p:cNvGrpSpPr/>
                <p:nvPr/>
              </p:nvGrpSpPr>
              <p:grpSpPr>
                <a:xfrm>
                  <a:off x="2908607" y="2103152"/>
                  <a:ext cx="269977" cy="223538"/>
                  <a:chOff x="2908607" y="2103152"/>
                  <a:chExt cx="269977" cy="223538"/>
                </a:xfrm>
              </p:grpSpPr>
              <p:cxnSp>
                <p:nvCxnSpPr>
                  <p:cNvPr id="8127" name="Google Shape;8127;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28" name="Google Shape;8128;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9" name="Google Shape;8129;p70"/>
              <p:cNvGrpSpPr/>
              <p:nvPr/>
            </p:nvGrpSpPr>
            <p:grpSpPr>
              <a:xfrm>
                <a:off x="2029517" y="1732295"/>
                <a:ext cx="685827" cy="643432"/>
                <a:chOff x="2029517" y="1732295"/>
                <a:chExt cx="685827" cy="643432"/>
              </a:xfrm>
            </p:grpSpPr>
            <p:sp>
              <p:nvSpPr>
                <p:cNvPr id="8130" name="Google Shape;8130;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1" name="Google Shape;8131;p70"/>
                <p:cNvGrpSpPr/>
                <p:nvPr/>
              </p:nvGrpSpPr>
              <p:grpSpPr>
                <a:xfrm>
                  <a:off x="2158948" y="1732295"/>
                  <a:ext cx="556396" cy="333108"/>
                  <a:chOff x="2158948" y="1732295"/>
                  <a:chExt cx="556396" cy="333108"/>
                </a:xfrm>
              </p:grpSpPr>
              <p:cxnSp>
                <p:nvCxnSpPr>
                  <p:cNvPr id="8132" name="Google Shape;8132;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33" name="Google Shape;8133;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0"/>
                <p:cNvGrpSpPr/>
                <p:nvPr/>
              </p:nvGrpSpPr>
              <p:grpSpPr>
                <a:xfrm>
                  <a:off x="2159908" y="2065057"/>
                  <a:ext cx="550884" cy="310670"/>
                  <a:chOff x="2159908" y="2065057"/>
                  <a:chExt cx="550884" cy="310670"/>
                </a:xfrm>
              </p:grpSpPr>
              <p:cxnSp>
                <p:nvCxnSpPr>
                  <p:cNvPr id="8135" name="Google Shape;8135;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36" name="Google Shape;8136;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137" name="Google Shape;8137;p70"/>
          <p:cNvGrpSpPr/>
          <p:nvPr/>
        </p:nvGrpSpPr>
        <p:grpSpPr>
          <a:xfrm>
            <a:off x="706400" y="1556833"/>
            <a:ext cx="962651" cy="810058"/>
            <a:chOff x="844912" y="1681380"/>
            <a:chExt cx="935611" cy="787305"/>
          </a:xfrm>
        </p:grpSpPr>
        <p:grpSp>
          <p:nvGrpSpPr>
            <p:cNvPr id="8138" name="Google Shape;8138;p70"/>
            <p:cNvGrpSpPr/>
            <p:nvPr/>
          </p:nvGrpSpPr>
          <p:grpSpPr>
            <a:xfrm>
              <a:off x="844912" y="1819635"/>
              <a:ext cx="329836" cy="510016"/>
              <a:chOff x="844912" y="1819635"/>
              <a:chExt cx="329836" cy="510016"/>
            </a:xfrm>
          </p:grpSpPr>
          <p:sp>
            <p:nvSpPr>
              <p:cNvPr id="8139" name="Google Shape;8139;p7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70"/>
            <p:cNvGrpSpPr/>
            <p:nvPr/>
          </p:nvGrpSpPr>
          <p:grpSpPr>
            <a:xfrm>
              <a:off x="1284601" y="2158168"/>
              <a:ext cx="495923" cy="310517"/>
              <a:chOff x="1284601" y="2158168"/>
              <a:chExt cx="495923" cy="310517"/>
            </a:xfrm>
          </p:grpSpPr>
          <p:sp>
            <p:nvSpPr>
              <p:cNvPr id="8146" name="Google Shape;8146;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7" name="Google Shape;8147;p70"/>
              <p:cNvGrpSpPr/>
              <p:nvPr/>
            </p:nvGrpSpPr>
            <p:grpSpPr>
              <a:xfrm>
                <a:off x="1507666" y="2158168"/>
                <a:ext cx="272858" cy="310517"/>
                <a:chOff x="1507666" y="2158168"/>
                <a:chExt cx="272858" cy="310517"/>
              </a:xfrm>
            </p:grpSpPr>
            <p:grpSp>
              <p:nvGrpSpPr>
                <p:cNvPr id="8148" name="Google Shape;8148;p70"/>
                <p:cNvGrpSpPr/>
                <p:nvPr/>
              </p:nvGrpSpPr>
              <p:grpSpPr>
                <a:xfrm>
                  <a:off x="1507666" y="2176104"/>
                  <a:ext cx="166395" cy="273149"/>
                  <a:chOff x="1507666" y="2176104"/>
                  <a:chExt cx="166395" cy="273149"/>
                </a:xfrm>
              </p:grpSpPr>
              <p:sp>
                <p:nvSpPr>
                  <p:cNvPr id="8149" name="Google Shape;8149;p7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6" name="Google Shape;8156;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70"/>
            <p:cNvGrpSpPr/>
            <p:nvPr/>
          </p:nvGrpSpPr>
          <p:grpSpPr>
            <a:xfrm>
              <a:off x="1284601" y="1681380"/>
              <a:ext cx="495923" cy="310517"/>
              <a:chOff x="1284601" y="1681380"/>
              <a:chExt cx="495923" cy="310517"/>
            </a:xfrm>
          </p:grpSpPr>
          <p:sp>
            <p:nvSpPr>
              <p:cNvPr id="8159" name="Google Shape;8159;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0" name="Google Shape;8160;p70"/>
              <p:cNvGrpSpPr/>
              <p:nvPr/>
            </p:nvGrpSpPr>
            <p:grpSpPr>
              <a:xfrm>
                <a:off x="1507666" y="1681380"/>
                <a:ext cx="272858" cy="310517"/>
                <a:chOff x="1507666" y="1681380"/>
                <a:chExt cx="272858" cy="310517"/>
              </a:xfrm>
            </p:grpSpPr>
            <p:grpSp>
              <p:nvGrpSpPr>
                <p:cNvPr id="8161" name="Google Shape;8161;p70"/>
                <p:cNvGrpSpPr/>
                <p:nvPr/>
              </p:nvGrpSpPr>
              <p:grpSpPr>
                <a:xfrm>
                  <a:off x="1507666" y="1700120"/>
                  <a:ext cx="166395" cy="272984"/>
                  <a:chOff x="1507666" y="1700120"/>
                  <a:chExt cx="166395" cy="272984"/>
                </a:xfrm>
              </p:grpSpPr>
              <p:sp>
                <p:nvSpPr>
                  <p:cNvPr id="8162" name="Google Shape;8162;p7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71" name="Google Shape;8171;p70"/>
          <p:cNvGrpSpPr/>
          <p:nvPr/>
        </p:nvGrpSpPr>
        <p:grpSpPr>
          <a:xfrm>
            <a:off x="6815341" y="2324262"/>
            <a:ext cx="1622269" cy="552443"/>
            <a:chOff x="6894650" y="2574740"/>
            <a:chExt cx="1445100" cy="492111"/>
          </a:xfrm>
        </p:grpSpPr>
        <p:sp>
          <p:nvSpPr>
            <p:cNvPr id="8172" name="Google Shape;8172;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7" name="Google Shape;8177;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178" name="Google Shape;8178;p70"/>
          <p:cNvGrpSpPr/>
          <p:nvPr/>
        </p:nvGrpSpPr>
        <p:grpSpPr>
          <a:xfrm>
            <a:off x="6834884" y="3698518"/>
            <a:ext cx="1583206" cy="475705"/>
            <a:chOff x="6953919" y="3907920"/>
            <a:chExt cx="1377300" cy="475705"/>
          </a:xfrm>
        </p:grpSpPr>
        <p:cxnSp>
          <p:nvCxnSpPr>
            <p:cNvPr id="8179" name="Google Shape;8179;p7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180" name="Google Shape;8180;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181" name="Google Shape;8181;p7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182" name="Google Shape;8182;p7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183" name="Google Shape;8183;p7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184" name="Google Shape;8184;p70"/>
          <p:cNvGrpSpPr/>
          <p:nvPr/>
        </p:nvGrpSpPr>
        <p:grpSpPr>
          <a:xfrm>
            <a:off x="2338472" y="2459663"/>
            <a:ext cx="836286" cy="824529"/>
            <a:chOff x="2389399" y="2595741"/>
            <a:chExt cx="812796" cy="801369"/>
          </a:xfrm>
        </p:grpSpPr>
        <p:grpSp>
          <p:nvGrpSpPr>
            <p:cNvPr id="8185" name="Google Shape;8185;p70"/>
            <p:cNvGrpSpPr/>
            <p:nvPr/>
          </p:nvGrpSpPr>
          <p:grpSpPr>
            <a:xfrm>
              <a:off x="2492145" y="2881565"/>
              <a:ext cx="607300" cy="229751"/>
              <a:chOff x="2492145" y="2881565"/>
              <a:chExt cx="607300" cy="229751"/>
            </a:xfrm>
          </p:grpSpPr>
          <p:sp>
            <p:nvSpPr>
              <p:cNvPr id="8186" name="Google Shape;8186;p7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70"/>
            <p:cNvGrpSpPr/>
            <p:nvPr/>
          </p:nvGrpSpPr>
          <p:grpSpPr>
            <a:xfrm>
              <a:off x="2389399" y="2595741"/>
              <a:ext cx="812796" cy="296825"/>
              <a:chOff x="2389399" y="2595741"/>
              <a:chExt cx="812796" cy="296825"/>
            </a:xfrm>
          </p:grpSpPr>
          <p:grpSp>
            <p:nvGrpSpPr>
              <p:cNvPr id="8190" name="Google Shape;8190;p70"/>
              <p:cNvGrpSpPr/>
              <p:nvPr/>
            </p:nvGrpSpPr>
            <p:grpSpPr>
              <a:xfrm>
                <a:off x="2389399" y="2595741"/>
                <a:ext cx="363638" cy="296825"/>
                <a:chOff x="2389399" y="2595741"/>
                <a:chExt cx="363638" cy="296825"/>
              </a:xfrm>
            </p:grpSpPr>
            <p:grpSp>
              <p:nvGrpSpPr>
                <p:cNvPr id="8191" name="Google Shape;8191;p70"/>
                <p:cNvGrpSpPr/>
                <p:nvPr/>
              </p:nvGrpSpPr>
              <p:grpSpPr>
                <a:xfrm>
                  <a:off x="2493852" y="2794333"/>
                  <a:ext cx="259185" cy="98232"/>
                  <a:chOff x="2493852" y="2794333"/>
                  <a:chExt cx="259185" cy="98232"/>
                </a:xfrm>
              </p:grpSpPr>
              <p:sp>
                <p:nvSpPr>
                  <p:cNvPr id="8192" name="Google Shape;8192;p7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70"/>
                <p:cNvGrpSpPr/>
                <p:nvPr/>
              </p:nvGrpSpPr>
              <p:grpSpPr>
                <a:xfrm>
                  <a:off x="2389399" y="2595741"/>
                  <a:ext cx="224343" cy="182054"/>
                  <a:chOff x="2389399" y="2595741"/>
                  <a:chExt cx="224343" cy="182054"/>
                </a:xfrm>
              </p:grpSpPr>
              <p:sp>
                <p:nvSpPr>
                  <p:cNvPr id="8196" name="Google Shape;8196;p7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8" name="Google Shape;8198;p70"/>
              <p:cNvGrpSpPr/>
              <p:nvPr/>
            </p:nvGrpSpPr>
            <p:grpSpPr>
              <a:xfrm>
                <a:off x="2683630" y="2595741"/>
                <a:ext cx="224334" cy="296825"/>
                <a:chOff x="2683630" y="2595741"/>
                <a:chExt cx="224334" cy="296825"/>
              </a:xfrm>
            </p:grpSpPr>
            <p:grpSp>
              <p:nvGrpSpPr>
                <p:cNvPr id="8199" name="Google Shape;8199;p70"/>
                <p:cNvGrpSpPr/>
                <p:nvPr/>
              </p:nvGrpSpPr>
              <p:grpSpPr>
                <a:xfrm>
                  <a:off x="2788083" y="2794333"/>
                  <a:ext cx="15356" cy="98232"/>
                  <a:chOff x="2788083" y="2794333"/>
                  <a:chExt cx="15356" cy="98232"/>
                </a:xfrm>
              </p:grpSpPr>
              <p:sp>
                <p:nvSpPr>
                  <p:cNvPr id="8200" name="Google Shape;8200;p7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0"/>
                <p:cNvGrpSpPr/>
                <p:nvPr/>
              </p:nvGrpSpPr>
              <p:grpSpPr>
                <a:xfrm>
                  <a:off x="2683630" y="2595741"/>
                  <a:ext cx="224334" cy="182054"/>
                  <a:chOff x="2683630" y="2595741"/>
                  <a:chExt cx="224334" cy="182054"/>
                </a:xfrm>
              </p:grpSpPr>
              <p:sp>
                <p:nvSpPr>
                  <p:cNvPr id="8204" name="Google Shape;8204;p7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6" name="Google Shape;8206;p70"/>
              <p:cNvGrpSpPr/>
              <p:nvPr/>
            </p:nvGrpSpPr>
            <p:grpSpPr>
              <a:xfrm>
                <a:off x="2838475" y="2595741"/>
                <a:ext cx="363719" cy="296825"/>
                <a:chOff x="2838475" y="2595741"/>
                <a:chExt cx="363719" cy="296825"/>
              </a:xfrm>
            </p:grpSpPr>
            <p:grpSp>
              <p:nvGrpSpPr>
                <p:cNvPr id="8207" name="Google Shape;8207;p70"/>
                <p:cNvGrpSpPr/>
                <p:nvPr/>
              </p:nvGrpSpPr>
              <p:grpSpPr>
                <a:xfrm>
                  <a:off x="2838475" y="2794333"/>
                  <a:ext cx="259185" cy="98232"/>
                  <a:chOff x="2838475" y="2794333"/>
                  <a:chExt cx="259185" cy="98232"/>
                </a:xfrm>
              </p:grpSpPr>
              <p:sp>
                <p:nvSpPr>
                  <p:cNvPr id="8208" name="Google Shape;8208;p7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70"/>
                <p:cNvGrpSpPr/>
                <p:nvPr/>
              </p:nvGrpSpPr>
              <p:grpSpPr>
                <a:xfrm>
                  <a:off x="2977852" y="2595741"/>
                  <a:ext cx="224343" cy="182054"/>
                  <a:chOff x="2977852" y="2595741"/>
                  <a:chExt cx="224343" cy="182054"/>
                </a:xfrm>
              </p:grpSpPr>
              <p:sp>
                <p:nvSpPr>
                  <p:cNvPr id="8212" name="Google Shape;8212;p7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14" name="Google Shape;8214;p70"/>
            <p:cNvGrpSpPr/>
            <p:nvPr/>
          </p:nvGrpSpPr>
          <p:grpSpPr>
            <a:xfrm>
              <a:off x="2389399" y="3100241"/>
              <a:ext cx="812796" cy="296869"/>
              <a:chOff x="2389399" y="3100241"/>
              <a:chExt cx="812796" cy="296869"/>
            </a:xfrm>
          </p:grpSpPr>
          <p:grpSp>
            <p:nvGrpSpPr>
              <p:cNvPr id="8215" name="Google Shape;8215;p70"/>
              <p:cNvGrpSpPr/>
              <p:nvPr/>
            </p:nvGrpSpPr>
            <p:grpSpPr>
              <a:xfrm>
                <a:off x="2683630" y="3100241"/>
                <a:ext cx="224334" cy="296869"/>
                <a:chOff x="2683630" y="3100241"/>
                <a:chExt cx="224334" cy="296869"/>
              </a:xfrm>
            </p:grpSpPr>
            <p:grpSp>
              <p:nvGrpSpPr>
                <p:cNvPr id="8216" name="Google Shape;8216;p70"/>
                <p:cNvGrpSpPr/>
                <p:nvPr/>
              </p:nvGrpSpPr>
              <p:grpSpPr>
                <a:xfrm>
                  <a:off x="2788083" y="3100241"/>
                  <a:ext cx="15356" cy="98237"/>
                  <a:chOff x="2788083" y="3100241"/>
                  <a:chExt cx="15356" cy="98237"/>
                </a:xfrm>
              </p:grpSpPr>
              <p:sp>
                <p:nvSpPr>
                  <p:cNvPr id="8217" name="Google Shape;8217;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0"/>
                <p:cNvGrpSpPr/>
                <p:nvPr/>
              </p:nvGrpSpPr>
              <p:grpSpPr>
                <a:xfrm>
                  <a:off x="2683630" y="3215065"/>
                  <a:ext cx="224334" cy="182045"/>
                  <a:chOff x="2683630" y="3215065"/>
                  <a:chExt cx="224334" cy="182045"/>
                </a:xfrm>
              </p:grpSpPr>
              <p:sp>
                <p:nvSpPr>
                  <p:cNvPr id="8221" name="Google Shape;8221;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3" name="Google Shape;8223;p70"/>
              <p:cNvGrpSpPr/>
              <p:nvPr/>
            </p:nvGrpSpPr>
            <p:grpSpPr>
              <a:xfrm>
                <a:off x="2389399" y="3100241"/>
                <a:ext cx="363638" cy="296869"/>
                <a:chOff x="2389399" y="3100241"/>
                <a:chExt cx="363638" cy="296869"/>
              </a:xfrm>
            </p:grpSpPr>
            <p:grpSp>
              <p:nvGrpSpPr>
                <p:cNvPr id="8224" name="Google Shape;8224;p70"/>
                <p:cNvGrpSpPr/>
                <p:nvPr/>
              </p:nvGrpSpPr>
              <p:grpSpPr>
                <a:xfrm>
                  <a:off x="2493852" y="3100241"/>
                  <a:ext cx="259185" cy="98237"/>
                  <a:chOff x="2493852" y="3100241"/>
                  <a:chExt cx="259185" cy="98237"/>
                </a:xfrm>
              </p:grpSpPr>
              <p:sp>
                <p:nvSpPr>
                  <p:cNvPr id="8225" name="Google Shape;8225;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0"/>
                <p:cNvGrpSpPr/>
                <p:nvPr/>
              </p:nvGrpSpPr>
              <p:grpSpPr>
                <a:xfrm>
                  <a:off x="2389399" y="3215065"/>
                  <a:ext cx="224343" cy="182045"/>
                  <a:chOff x="2389399" y="3215065"/>
                  <a:chExt cx="224343" cy="182045"/>
                </a:xfrm>
              </p:grpSpPr>
              <p:sp>
                <p:nvSpPr>
                  <p:cNvPr id="8229" name="Google Shape;8229;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1" name="Google Shape;8231;p70"/>
              <p:cNvGrpSpPr/>
              <p:nvPr/>
            </p:nvGrpSpPr>
            <p:grpSpPr>
              <a:xfrm>
                <a:off x="2838475" y="3100241"/>
                <a:ext cx="363719" cy="296869"/>
                <a:chOff x="2838475" y="3100241"/>
                <a:chExt cx="363719" cy="296869"/>
              </a:xfrm>
            </p:grpSpPr>
            <p:grpSp>
              <p:nvGrpSpPr>
                <p:cNvPr id="8232" name="Google Shape;8232;p70"/>
                <p:cNvGrpSpPr/>
                <p:nvPr/>
              </p:nvGrpSpPr>
              <p:grpSpPr>
                <a:xfrm>
                  <a:off x="2838475" y="3100241"/>
                  <a:ext cx="259185" cy="98237"/>
                  <a:chOff x="2838475" y="3100241"/>
                  <a:chExt cx="259185" cy="98237"/>
                </a:xfrm>
              </p:grpSpPr>
              <p:sp>
                <p:nvSpPr>
                  <p:cNvPr id="8233" name="Google Shape;8233;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0"/>
                <p:cNvGrpSpPr/>
                <p:nvPr/>
              </p:nvGrpSpPr>
              <p:grpSpPr>
                <a:xfrm>
                  <a:off x="2977852" y="3215065"/>
                  <a:ext cx="224343" cy="182045"/>
                  <a:chOff x="2977852" y="3215065"/>
                  <a:chExt cx="224343" cy="182045"/>
                </a:xfrm>
              </p:grpSpPr>
              <p:sp>
                <p:nvSpPr>
                  <p:cNvPr id="8237" name="Google Shape;8237;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242"/>
        <p:cNvGrpSpPr/>
        <p:nvPr/>
      </p:nvGrpSpPr>
      <p:grpSpPr>
        <a:xfrm>
          <a:off x="0" y="0"/>
          <a:ext cx="0" cy="0"/>
          <a:chOff x="0" y="0"/>
          <a:chExt cx="0" cy="0"/>
        </a:xfrm>
      </p:grpSpPr>
      <p:grpSp>
        <p:nvGrpSpPr>
          <p:cNvPr id="8243" name="Google Shape;8243;p71"/>
          <p:cNvGrpSpPr/>
          <p:nvPr/>
        </p:nvGrpSpPr>
        <p:grpSpPr>
          <a:xfrm>
            <a:off x="702075" y="3155925"/>
            <a:ext cx="2390414" cy="1024800"/>
            <a:chOff x="728925" y="3296613"/>
            <a:chExt cx="2390414" cy="1024800"/>
          </a:xfrm>
        </p:grpSpPr>
        <p:grpSp>
          <p:nvGrpSpPr>
            <p:cNvPr id="8244" name="Google Shape;8244;p71"/>
            <p:cNvGrpSpPr/>
            <p:nvPr/>
          </p:nvGrpSpPr>
          <p:grpSpPr>
            <a:xfrm>
              <a:off x="728925" y="3619800"/>
              <a:ext cx="2390414" cy="500893"/>
              <a:chOff x="728925" y="3619800"/>
              <a:chExt cx="2390414" cy="500893"/>
            </a:xfrm>
          </p:grpSpPr>
          <p:sp>
            <p:nvSpPr>
              <p:cNvPr id="8245" name="Google Shape;8245;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46" name="Google Shape;8246;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47" name="Google Shape;8247;p71"/>
            <p:cNvGrpSpPr/>
            <p:nvPr/>
          </p:nvGrpSpPr>
          <p:grpSpPr>
            <a:xfrm>
              <a:off x="1348050" y="3296613"/>
              <a:ext cx="1706152" cy="1024800"/>
              <a:chOff x="1348050" y="3296613"/>
              <a:chExt cx="1706152" cy="1024800"/>
            </a:xfrm>
          </p:grpSpPr>
          <p:sp>
            <p:nvSpPr>
              <p:cNvPr id="8248" name="Google Shape;8248;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49" name="Google Shape;8249;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50" name="Google Shape;8250;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51" name="Google Shape;8251;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52" name="Google Shape;8252;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53" name="Google Shape;8253;p71"/>
            <p:cNvGrpSpPr/>
            <p:nvPr/>
          </p:nvGrpSpPr>
          <p:grpSpPr>
            <a:xfrm>
              <a:off x="1455707" y="3654858"/>
              <a:ext cx="1491150" cy="417657"/>
              <a:chOff x="1455707" y="3654858"/>
              <a:chExt cx="1491150" cy="417657"/>
            </a:xfrm>
          </p:grpSpPr>
          <p:sp>
            <p:nvSpPr>
              <p:cNvPr id="8254" name="Google Shape;8254;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74" name="Google Shape;8274;p71"/>
          <p:cNvGraphicFramePr/>
          <p:nvPr/>
        </p:nvGraphicFramePr>
        <p:xfrm>
          <a:off x="5937775" y="2153837"/>
          <a:ext cx="3000000" cy="3000000"/>
        </p:xfrm>
        <a:graphic>
          <a:graphicData uri="http://schemas.openxmlformats.org/drawingml/2006/table">
            <a:tbl>
              <a:tblPr>
                <a:noFill/>
                <a:tableStyleId>{149DF43C-38FB-4C02-9AFF-4DD2E05D38C6}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275" name="Google Shape;8275;p71"/>
          <p:cNvGrpSpPr/>
          <p:nvPr/>
        </p:nvGrpSpPr>
        <p:grpSpPr>
          <a:xfrm>
            <a:off x="710451" y="981601"/>
            <a:ext cx="2396505" cy="976502"/>
            <a:chOff x="749309" y="1112739"/>
            <a:chExt cx="2371603" cy="976502"/>
          </a:xfrm>
        </p:grpSpPr>
        <p:grpSp>
          <p:nvGrpSpPr>
            <p:cNvPr id="8276" name="Google Shape;8276;p71"/>
            <p:cNvGrpSpPr/>
            <p:nvPr/>
          </p:nvGrpSpPr>
          <p:grpSpPr>
            <a:xfrm>
              <a:off x="1092126" y="1112739"/>
              <a:ext cx="2028786" cy="975464"/>
              <a:chOff x="1092126" y="1112739"/>
              <a:chExt cx="2028786" cy="975464"/>
            </a:xfrm>
          </p:grpSpPr>
          <p:sp>
            <p:nvSpPr>
              <p:cNvPr id="8277" name="Google Shape;8277;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1"/>
            <p:cNvGrpSpPr/>
            <p:nvPr/>
          </p:nvGrpSpPr>
          <p:grpSpPr>
            <a:xfrm>
              <a:off x="749309" y="1112739"/>
              <a:ext cx="314700" cy="975464"/>
              <a:chOff x="749309" y="1112739"/>
              <a:chExt cx="314700" cy="975464"/>
            </a:xfrm>
          </p:grpSpPr>
          <p:sp>
            <p:nvSpPr>
              <p:cNvPr id="8302" name="Google Shape;8302;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6" name="Google Shape;8306;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10" name="Google Shape;8310;p71"/>
          <p:cNvGraphicFramePr/>
          <p:nvPr/>
        </p:nvGraphicFramePr>
        <p:xfrm>
          <a:off x="5937800" y="981587"/>
          <a:ext cx="3000000" cy="3000000"/>
        </p:xfrm>
        <a:graphic>
          <a:graphicData uri="http://schemas.openxmlformats.org/drawingml/2006/table">
            <a:tbl>
              <a:tblPr>
                <a:noFill/>
                <a:tableStyleId>{149DF43C-38FB-4C02-9AFF-4DD2E05D38C6}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311" name="Google Shape;8311;p71"/>
          <p:cNvGraphicFramePr/>
          <p:nvPr/>
        </p:nvGraphicFramePr>
        <p:xfrm>
          <a:off x="3358663" y="2153837"/>
          <a:ext cx="3000000" cy="3000000"/>
        </p:xfrm>
        <a:graphic>
          <a:graphicData uri="http://schemas.openxmlformats.org/drawingml/2006/table">
            <a:tbl>
              <a:tblPr>
                <a:noFill/>
                <a:tableStyleId>{149DF43C-38FB-4C02-9AFF-4DD2E05D38C6}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12" name="Google Shape;8312;p71"/>
          <p:cNvGrpSpPr/>
          <p:nvPr/>
        </p:nvGrpSpPr>
        <p:grpSpPr>
          <a:xfrm>
            <a:off x="3360649" y="3144798"/>
            <a:ext cx="2363377" cy="1047062"/>
            <a:chOff x="3358399" y="3285485"/>
            <a:chExt cx="2363377" cy="1047062"/>
          </a:xfrm>
        </p:grpSpPr>
        <p:grpSp>
          <p:nvGrpSpPr>
            <p:cNvPr id="8313" name="Google Shape;8313;p71"/>
            <p:cNvGrpSpPr/>
            <p:nvPr/>
          </p:nvGrpSpPr>
          <p:grpSpPr>
            <a:xfrm>
              <a:off x="3358412" y="3285485"/>
              <a:ext cx="2363244" cy="139500"/>
              <a:chOff x="3358412" y="3285485"/>
              <a:chExt cx="2363244" cy="139500"/>
            </a:xfrm>
          </p:grpSpPr>
          <p:sp>
            <p:nvSpPr>
              <p:cNvPr id="8314" name="Google Shape;8314;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1"/>
            <p:cNvGrpSpPr/>
            <p:nvPr/>
          </p:nvGrpSpPr>
          <p:grpSpPr>
            <a:xfrm>
              <a:off x="3358412" y="3466996"/>
              <a:ext cx="2363244" cy="139500"/>
              <a:chOff x="3358412" y="3466996"/>
              <a:chExt cx="2363244" cy="139500"/>
            </a:xfrm>
          </p:grpSpPr>
          <p:sp>
            <p:nvSpPr>
              <p:cNvPr id="8320" name="Google Shape;8320;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71"/>
            <p:cNvGrpSpPr/>
            <p:nvPr/>
          </p:nvGrpSpPr>
          <p:grpSpPr>
            <a:xfrm>
              <a:off x="3358412" y="3648507"/>
              <a:ext cx="2363244" cy="139500"/>
              <a:chOff x="3358412" y="3648507"/>
              <a:chExt cx="2363244" cy="139500"/>
            </a:xfrm>
          </p:grpSpPr>
          <p:sp>
            <p:nvSpPr>
              <p:cNvPr id="8326" name="Google Shape;8326;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71"/>
            <p:cNvGrpSpPr/>
            <p:nvPr/>
          </p:nvGrpSpPr>
          <p:grpSpPr>
            <a:xfrm>
              <a:off x="3358412" y="3830018"/>
              <a:ext cx="2363244" cy="139500"/>
              <a:chOff x="3358412" y="3830018"/>
              <a:chExt cx="2363244" cy="139500"/>
            </a:xfrm>
          </p:grpSpPr>
          <p:sp>
            <p:nvSpPr>
              <p:cNvPr id="8332" name="Google Shape;8332;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71"/>
            <p:cNvGrpSpPr/>
            <p:nvPr/>
          </p:nvGrpSpPr>
          <p:grpSpPr>
            <a:xfrm>
              <a:off x="3358399" y="4011514"/>
              <a:ext cx="2363377" cy="139537"/>
              <a:chOff x="3294800" y="4134603"/>
              <a:chExt cx="2638876" cy="152400"/>
            </a:xfrm>
          </p:grpSpPr>
          <p:sp>
            <p:nvSpPr>
              <p:cNvPr id="8338" name="Google Shape;8338;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71"/>
            <p:cNvGrpSpPr/>
            <p:nvPr/>
          </p:nvGrpSpPr>
          <p:grpSpPr>
            <a:xfrm>
              <a:off x="3358399" y="4193010"/>
              <a:ext cx="2363377" cy="139537"/>
              <a:chOff x="3294800" y="4134603"/>
              <a:chExt cx="2638876" cy="152400"/>
            </a:xfrm>
          </p:grpSpPr>
          <p:sp>
            <p:nvSpPr>
              <p:cNvPr id="8344" name="Google Shape;8344;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49" name="Google Shape;8349;p71"/>
          <p:cNvGraphicFramePr/>
          <p:nvPr/>
        </p:nvGraphicFramePr>
        <p:xfrm>
          <a:off x="711450" y="2153837"/>
          <a:ext cx="3000000" cy="3000000"/>
        </p:xfrm>
        <a:graphic>
          <a:graphicData uri="http://schemas.openxmlformats.org/drawingml/2006/table">
            <a:tbl>
              <a:tblPr>
                <a:noFill/>
                <a:tableStyleId>{149DF43C-38FB-4C02-9AFF-4DD2E05D38C6}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50" name="Google Shape;8350;p71"/>
          <p:cNvGrpSpPr/>
          <p:nvPr/>
        </p:nvGrpSpPr>
        <p:grpSpPr>
          <a:xfrm>
            <a:off x="4161119" y="2557652"/>
            <a:ext cx="1302095" cy="60959"/>
            <a:chOff x="3558802" y="4011427"/>
            <a:chExt cx="1866000" cy="111300"/>
          </a:xfrm>
        </p:grpSpPr>
        <p:sp>
          <p:nvSpPr>
            <p:cNvPr id="8351" name="Google Shape;8351;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71"/>
          <p:cNvGrpSpPr/>
          <p:nvPr/>
        </p:nvGrpSpPr>
        <p:grpSpPr>
          <a:xfrm>
            <a:off x="4706607" y="2839811"/>
            <a:ext cx="914340" cy="60959"/>
            <a:chOff x="3558802" y="4011427"/>
            <a:chExt cx="1866000" cy="111300"/>
          </a:xfrm>
        </p:grpSpPr>
        <p:sp>
          <p:nvSpPr>
            <p:cNvPr id="8354" name="Google Shape;8354;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1"/>
          <p:cNvGrpSpPr/>
          <p:nvPr/>
        </p:nvGrpSpPr>
        <p:grpSpPr>
          <a:xfrm>
            <a:off x="5874449" y="3167609"/>
            <a:ext cx="2519825" cy="1001454"/>
            <a:chOff x="1906114" y="789980"/>
            <a:chExt cx="1487676" cy="606868"/>
          </a:xfrm>
        </p:grpSpPr>
        <p:cxnSp>
          <p:nvCxnSpPr>
            <p:cNvPr id="8357" name="Google Shape;8357;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58" name="Google Shape;8358;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59" name="Google Shape;8359;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60" name="Google Shape;8360;p7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361" name="Google Shape;8361;p7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362" name="Google Shape;8362;p7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363" name="Google Shape;8363;p7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364" name="Google Shape;8364;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371" name="Google Shape;8371;p7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372" name="Google Shape;8372;p7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373" name="Google Shape;8373;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1"/>
          <p:cNvGrpSpPr/>
          <p:nvPr/>
        </p:nvGrpSpPr>
        <p:grpSpPr>
          <a:xfrm>
            <a:off x="3355812" y="951645"/>
            <a:ext cx="2363393" cy="1005865"/>
            <a:chOff x="3292400" y="1193188"/>
            <a:chExt cx="2615240" cy="1131075"/>
          </a:xfrm>
        </p:grpSpPr>
        <p:sp>
          <p:nvSpPr>
            <p:cNvPr id="8375" name="Google Shape;8375;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76" name="Google Shape;8376;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77" name="Google Shape;8377;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378" name="Google Shape;8378;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379" name="Google Shape;8379;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380" name="Google Shape;8380;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381" name="Google Shape;8381;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382" name="Google Shape;8382;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383" name="Google Shape;8383;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384" name="Google Shape;8384;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385" name="Google Shape;8385;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86" name="Google Shape;8386;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387" name="Google Shape;8387;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88" name="Google Shape;8388;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389" name="Google Shape;8389;p71"/>
            <p:cNvGrpSpPr/>
            <p:nvPr/>
          </p:nvGrpSpPr>
          <p:grpSpPr>
            <a:xfrm>
              <a:off x="3748438" y="1378608"/>
              <a:ext cx="2159202" cy="903971"/>
              <a:chOff x="1683525" y="2179850"/>
              <a:chExt cx="4519050" cy="2134525"/>
            </a:xfrm>
          </p:grpSpPr>
          <p:sp>
            <p:nvSpPr>
              <p:cNvPr id="8390" name="Google Shape;8390;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1" name="Google Shape;8391;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2" name="Google Shape;8392;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3" name="Google Shape;8393;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4" name="Google Shape;8394;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5" name="Google Shape;8395;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6" name="Google Shape;8396;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7" name="Google Shape;8397;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8" name="Google Shape;8398;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9" name="Google Shape;8399;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00" name="Google Shape;8400;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01" name="Google Shape;8401;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405"/>
        <p:cNvGrpSpPr/>
        <p:nvPr/>
      </p:nvGrpSpPr>
      <p:grpSpPr>
        <a:xfrm>
          <a:off x="0" y="0"/>
          <a:ext cx="0" cy="0"/>
          <a:chOff x="0" y="0"/>
          <a:chExt cx="0" cy="0"/>
        </a:xfrm>
      </p:grpSpPr>
      <p:grpSp>
        <p:nvGrpSpPr>
          <p:cNvPr id="8406" name="Google Shape;8406;p72"/>
          <p:cNvGrpSpPr/>
          <p:nvPr/>
        </p:nvGrpSpPr>
        <p:grpSpPr>
          <a:xfrm>
            <a:off x="4796684" y="970941"/>
            <a:ext cx="745431" cy="718863"/>
            <a:chOff x="4249973" y="1201875"/>
            <a:chExt cx="1958568" cy="1888762"/>
          </a:xfrm>
        </p:grpSpPr>
        <p:sp>
          <p:nvSpPr>
            <p:cNvPr id="8407" name="Google Shape;8407;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8" name="Google Shape;8408;p72"/>
            <p:cNvGrpSpPr/>
            <p:nvPr/>
          </p:nvGrpSpPr>
          <p:grpSpPr>
            <a:xfrm>
              <a:off x="5853086" y="1789142"/>
              <a:ext cx="355454" cy="1048099"/>
              <a:chOff x="5576108" y="2016725"/>
              <a:chExt cx="565200" cy="1666560"/>
            </a:xfrm>
          </p:grpSpPr>
          <p:sp>
            <p:nvSpPr>
              <p:cNvPr id="8409" name="Google Shape;8409;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0" name="Google Shape;8410;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72"/>
            <p:cNvGrpSpPr/>
            <p:nvPr/>
          </p:nvGrpSpPr>
          <p:grpSpPr>
            <a:xfrm>
              <a:off x="4869455" y="2691676"/>
              <a:ext cx="1013897" cy="398961"/>
              <a:chOff x="4012057" y="3451825"/>
              <a:chExt cx="1612175" cy="634379"/>
            </a:xfrm>
          </p:grpSpPr>
          <p:sp>
            <p:nvSpPr>
              <p:cNvPr id="8412" name="Google Shape;8412;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3" name="Google Shape;8413;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72"/>
            <p:cNvGrpSpPr/>
            <p:nvPr/>
          </p:nvGrpSpPr>
          <p:grpSpPr>
            <a:xfrm>
              <a:off x="4276937" y="2155961"/>
              <a:ext cx="651965" cy="891358"/>
              <a:chOff x="3069908" y="2599997"/>
              <a:chExt cx="1036675" cy="1417328"/>
            </a:xfrm>
          </p:grpSpPr>
          <p:sp>
            <p:nvSpPr>
              <p:cNvPr id="8415" name="Google Shape;8415;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6" name="Google Shape;8416;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72"/>
            <p:cNvGrpSpPr/>
            <p:nvPr/>
          </p:nvGrpSpPr>
          <p:grpSpPr>
            <a:xfrm>
              <a:off x="5054918" y="1201875"/>
              <a:ext cx="999548" cy="602711"/>
              <a:chOff x="4306958" y="1082925"/>
              <a:chExt cx="1589359" cy="958358"/>
            </a:xfrm>
          </p:grpSpPr>
          <p:sp>
            <p:nvSpPr>
              <p:cNvPr id="8418" name="Google Shape;8418;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9" name="Google Shape;8419;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72"/>
            <p:cNvGrpSpPr/>
            <p:nvPr/>
          </p:nvGrpSpPr>
          <p:grpSpPr>
            <a:xfrm>
              <a:off x="4249973" y="1303451"/>
              <a:ext cx="799317" cy="841334"/>
              <a:chOff x="3027033" y="1244439"/>
              <a:chExt cx="1270977" cy="1337786"/>
            </a:xfrm>
          </p:grpSpPr>
          <p:sp>
            <p:nvSpPr>
              <p:cNvPr id="8421" name="Google Shape;8421;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22" name="Google Shape;8422;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3" name="Google Shape;8423;p72"/>
          <p:cNvGrpSpPr/>
          <p:nvPr/>
        </p:nvGrpSpPr>
        <p:grpSpPr>
          <a:xfrm>
            <a:off x="713057" y="1849390"/>
            <a:ext cx="761767" cy="729896"/>
            <a:chOff x="2657744" y="2337745"/>
            <a:chExt cx="832987" cy="798137"/>
          </a:xfrm>
        </p:grpSpPr>
        <p:sp>
          <p:nvSpPr>
            <p:cNvPr id="8424" name="Google Shape;8424;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2"/>
          <p:cNvGrpSpPr/>
          <p:nvPr/>
        </p:nvGrpSpPr>
        <p:grpSpPr>
          <a:xfrm>
            <a:off x="3224022" y="1852597"/>
            <a:ext cx="685569" cy="723586"/>
            <a:chOff x="3398134" y="2057755"/>
            <a:chExt cx="704087" cy="743130"/>
          </a:xfrm>
        </p:grpSpPr>
        <p:grpSp>
          <p:nvGrpSpPr>
            <p:cNvPr id="8431" name="Google Shape;8431;p72"/>
            <p:cNvGrpSpPr/>
            <p:nvPr/>
          </p:nvGrpSpPr>
          <p:grpSpPr>
            <a:xfrm>
              <a:off x="3398134" y="2290183"/>
              <a:ext cx="315300" cy="219900"/>
              <a:chOff x="3398134" y="2290183"/>
              <a:chExt cx="315300" cy="219900"/>
            </a:xfrm>
          </p:grpSpPr>
          <p:sp>
            <p:nvSpPr>
              <p:cNvPr id="8432" name="Google Shape;8432;p7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3" name="Google Shape;8433;p72"/>
              <p:cNvCxnSpPr>
                <a:stCxn id="843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434" name="Google Shape;8434;p72"/>
            <p:cNvGrpSpPr/>
            <p:nvPr/>
          </p:nvGrpSpPr>
          <p:grpSpPr>
            <a:xfrm>
              <a:off x="3547823" y="2467358"/>
              <a:ext cx="219900" cy="333527"/>
              <a:chOff x="3547823" y="2467358"/>
              <a:chExt cx="219900" cy="333527"/>
            </a:xfrm>
          </p:grpSpPr>
          <p:sp>
            <p:nvSpPr>
              <p:cNvPr id="8435" name="Google Shape;8435;p7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6" name="Google Shape;8436;p7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437" name="Google Shape;8437;p72"/>
            <p:cNvGrpSpPr/>
            <p:nvPr/>
          </p:nvGrpSpPr>
          <p:grpSpPr>
            <a:xfrm>
              <a:off x="3734138" y="2467358"/>
              <a:ext cx="219900" cy="333527"/>
              <a:chOff x="3734138" y="2467358"/>
              <a:chExt cx="219900" cy="333527"/>
            </a:xfrm>
          </p:grpSpPr>
          <p:sp>
            <p:nvSpPr>
              <p:cNvPr id="8438" name="Google Shape;8438;p7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9" name="Google Shape;8439;p7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440" name="Google Shape;8440;p72"/>
            <p:cNvGrpSpPr/>
            <p:nvPr/>
          </p:nvGrpSpPr>
          <p:grpSpPr>
            <a:xfrm>
              <a:off x="3787560" y="2288011"/>
              <a:ext cx="314661" cy="219900"/>
              <a:chOff x="3787560" y="2288011"/>
              <a:chExt cx="314661" cy="219900"/>
            </a:xfrm>
          </p:grpSpPr>
          <p:sp>
            <p:nvSpPr>
              <p:cNvPr id="8441" name="Google Shape;8441;p7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42" name="Google Shape;8442;p7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443" name="Google Shape;8443;p72"/>
            <p:cNvGrpSpPr/>
            <p:nvPr/>
          </p:nvGrpSpPr>
          <p:grpSpPr>
            <a:xfrm>
              <a:off x="3637290" y="2057755"/>
              <a:ext cx="219900" cy="335499"/>
              <a:chOff x="3637290" y="2057755"/>
              <a:chExt cx="219900" cy="335499"/>
            </a:xfrm>
          </p:grpSpPr>
          <p:sp>
            <p:nvSpPr>
              <p:cNvPr id="8444" name="Google Shape;8444;p7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445" name="Google Shape;8445;p7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446" name="Google Shape;8446;p72"/>
          <p:cNvGrpSpPr/>
          <p:nvPr/>
        </p:nvGrpSpPr>
        <p:grpSpPr>
          <a:xfrm>
            <a:off x="4899244" y="1859292"/>
            <a:ext cx="710153" cy="710153"/>
            <a:chOff x="5007123" y="2079403"/>
            <a:chExt cx="687600" cy="687600"/>
          </a:xfrm>
        </p:grpSpPr>
        <p:sp>
          <p:nvSpPr>
            <p:cNvPr id="8447" name="Google Shape;8447;p7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2"/>
          <p:cNvGrpSpPr/>
          <p:nvPr/>
        </p:nvGrpSpPr>
        <p:grpSpPr>
          <a:xfrm>
            <a:off x="5708681" y="1853799"/>
            <a:ext cx="720998" cy="721183"/>
            <a:chOff x="5797446" y="2063053"/>
            <a:chExt cx="698100" cy="698280"/>
          </a:xfrm>
        </p:grpSpPr>
        <p:sp>
          <p:nvSpPr>
            <p:cNvPr id="8452" name="Google Shape;8452;p7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72"/>
          <p:cNvGrpSpPr/>
          <p:nvPr/>
        </p:nvGrpSpPr>
        <p:grpSpPr>
          <a:xfrm>
            <a:off x="8153828" y="3499404"/>
            <a:ext cx="280585" cy="673164"/>
            <a:chOff x="8075075" y="3754290"/>
            <a:chExt cx="255612" cy="613194"/>
          </a:xfrm>
        </p:grpSpPr>
        <p:grpSp>
          <p:nvGrpSpPr>
            <p:cNvPr id="8457" name="Google Shape;8457;p72"/>
            <p:cNvGrpSpPr/>
            <p:nvPr/>
          </p:nvGrpSpPr>
          <p:grpSpPr>
            <a:xfrm>
              <a:off x="8075075" y="3754290"/>
              <a:ext cx="255612" cy="613194"/>
              <a:chOff x="8075075" y="3754290"/>
              <a:chExt cx="255612" cy="613194"/>
            </a:xfrm>
          </p:grpSpPr>
          <p:sp>
            <p:nvSpPr>
              <p:cNvPr id="8458" name="Google Shape;8458;p7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0" name="Google Shape;8460;p7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2"/>
          <p:cNvGrpSpPr/>
          <p:nvPr/>
        </p:nvGrpSpPr>
        <p:grpSpPr>
          <a:xfrm>
            <a:off x="5270887" y="3488200"/>
            <a:ext cx="470352" cy="683745"/>
            <a:chOff x="1697726" y="3244179"/>
            <a:chExt cx="788124" cy="1146069"/>
          </a:xfrm>
        </p:grpSpPr>
        <p:sp>
          <p:nvSpPr>
            <p:cNvPr id="8462" name="Google Shape;8462;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4" name="Google Shape;8464;p72"/>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5" name="Google Shape;8465;p72"/>
          <p:cNvGrpSpPr/>
          <p:nvPr/>
        </p:nvGrpSpPr>
        <p:grpSpPr>
          <a:xfrm>
            <a:off x="5892037" y="3499402"/>
            <a:ext cx="293891" cy="293845"/>
            <a:chOff x="6134814" y="3754290"/>
            <a:chExt cx="293891" cy="293845"/>
          </a:xfrm>
        </p:grpSpPr>
        <p:sp>
          <p:nvSpPr>
            <p:cNvPr id="8466" name="Google Shape;8466;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72"/>
          <p:cNvGrpSpPr/>
          <p:nvPr/>
        </p:nvGrpSpPr>
        <p:grpSpPr>
          <a:xfrm>
            <a:off x="5892037" y="3878074"/>
            <a:ext cx="293891" cy="293891"/>
            <a:chOff x="6134814" y="4086186"/>
            <a:chExt cx="293891" cy="293891"/>
          </a:xfrm>
        </p:grpSpPr>
        <p:sp>
          <p:nvSpPr>
            <p:cNvPr id="8469" name="Google Shape;8469;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1" name="Google Shape;8471;p72"/>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3" name="Google Shape;8473;p72"/>
          <p:cNvGrpSpPr/>
          <p:nvPr/>
        </p:nvGrpSpPr>
        <p:grpSpPr>
          <a:xfrm>
            <a:off x="7817013" y="2706766"/>
            <a:ext cx="622883" cy="621944"/>
            <a:chOff x="1187048" y="238125"/>
            <a:chExt cx="5256397" cy="5248476"/>
          </a:xfrm>
        </p:grpSpPr>
        <p:sp>
          <p:nvSpPr>
            <p:cNvPr id="8474" name="Google Shape;8474;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2"/>
          <p:cNvGrpSpPr/>
          <p:nvPr/>
        </p:nvGrpSpPr>
        <p:grpSpPr>
          <a:xfrm>
            <a:off x="2274118" y="2716375"/>
            <a:ext cx="1310987" cy="612407"/>
            <a:chOff x="238125" y="1188750"/>
            <a:chExt cx="7140450" cy="3335550"/>
          </a:xfrm>
        </p:grpSpPr>
        <p:sp>
          <p:nvSpPr>
            <p:cNvPr id="8479" name="Google Shape;8479;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2"/>
          <p:cNvGrpSpPr/>
          <p:nvPr/>
        </p:nvGrpSpPr>
        <p:grpSpPr>
          <a:xfrm>
            <a:off x="6599990" y="2706930"/>
            <a:ext cx="1110299" cy="621702"/>
            <a:chOff x="238125" y="1335475"/>
            <a:chExt cx="5418735" cy="3034175"/>
          </a:xfrm>
        </p:grpSpPr>
        <p:sp>
          <p:nvSpPr>
            <p:cNvPr id="8485" name="Google Shape;8485;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72"/>
          <p:cNvGrpSpPr/>
          <p:nvPr/>
        </p:nvGrpSpPr>
        <p:grpSpPr>
          <a:xfrm>
            <a:off x="5417649" y="2703827"/>
            <a:ext cx="1074451" cy="627181"/>
            <a:chOff x="5359127" y="2910889"/>
            <a:chExt cx="1097723" cy="640831"/>
          </a:xfrm>
        </p:grpSpPr>
        <p:grpSp>
          <p:nvGrpSpPr>
            <p:cNvPr id="8489" name="Google Shape;8489;p72"/>
            <p:cNvGrpSpPr/>
            <p:nvPr/>
          </p:nvGrpSpPr>
          <p:grpSpPr>
            <a:xfrm>
              <a:off x="5929791" y="3263088"/>
              <a:ext cx="527060" cy="287097"/>
              <a:chOff x="5929791" y="3263088"/>
              <a:chExt cx="527060" cy="287097"/>
            </a:xfrm>
          </p:grpSpPr>
          <p:sp>
            <p:nvSpPr>
              <p:cNvPr id="8490" name="Google Shape;8490;p7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91" name="Google Shape;8491;p7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92" name="Google Shape;8492;p72"/>
            <p:cNvGrpSpPr/>
            <p:nvPr/>
          </p:nvGrpSpPr>
          <p:grpSpPr>
            <a:xfrm>
              <a:off x="5359127" y="3263089"/>
              <a:ext cx="526428" cy="288631"/>
              <a:chOff x="5359127" y="3263089"/>
              <a:chExt cx="526428" cy="288631"/>
            </a:xfrm>
          </p:grpSpPr>
          <p:sp>
            <p:nvSpPr>
              <p:cNvPr id="8493" name="Google Shape;8493;p7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94" name="Google Shape;8494;p7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95" name="Google Shape;8495;p72"/>
            <p:cNvGrpSpPr/>
            <p:nvPr/>
          </p:nvGrpSpPr>
          <p:grpSpPr>
            <a:xfrm>
              <a:off x="5551525" y="2910889"/>
              <a:ext cx="520901" cy="610283"/>
              <a:chOff x="5551525" y="2910889"/>
              <a:chExt cx="520901" cy="610283"/>
            </a:xfrm>
          </p:grpSpPr>
          <p:sp>
            <p:nvSpPr>
              <p:cNvPr id="8496" name="Google Shape;8496;p7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97" name="Google Shape;8497;p7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98" name="Google Shape;8498;p72"/>
            <p:cNvGrpSpPr/>
            <p:nvPr/>
          </p:nvGrpSpPr>
          <p:grpSpPr>
            <a:xfrm>
              <a:off x="5743962" y="2919100"/>
              <a:ext cx="623674" cy="284502"/>
              <a:chOff x="5743962" y="2919100"/>
              <a:chExt cx="623674" cy="284502"/>
            </a:xfrm>
          </p:grpSpPr>
          <p:sp>
            <p:nvSpPr>
              <p:cNvPr id="8499" name="Google Shape;8499;p7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00" name="Google Shape;8500;p7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01" name="Google Shape;8501;p72"/>
          <p:cNvGrpSpPr/>
          <p:nvPr/>
        </p:nvGrpSpPr>
        <p:grpSpPr>
          <a:xfrm>
            <a:off x="7568863" y="1854538"/>
            <a:ext cx="874976" cy="719600"/>
            <a:chOff x="7608988" y="2093194"/>
            <a:chExt cx="817276" cy="672147"/>
          </a:xfrm>
        </p:grpSpPr>
        <p:cxnSp>
          <p:nvCxnSpPr>
            <p:cNvPr id="8502" name="Google Shape;8502;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03" name="Google Shape;8503;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04" name="Google Shape;8504;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05" name="Google Shape;8505;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06" name="Google Shape;8506;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07" name="Google Shape;8507;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08" name="Google Shape;8508;p72"/>
            <p:cNvGrpSpPr/>
            <p:nvPr/>
          </p:nvGrpSpPr>
          <p:grpSpPr>
            <a:xfrm>
              <a:off x="7721175" y="2093194"/>
              <a:ext cx="599587" cy="623846"/>
              <a:chOff x="7721175" y="2093194"/>
              <a:chExt cx="599587" cy="623846"/>
            </a:xfrm>
          </p:grpSpPr>
          <p:grpSp>
            <p:nvGrpSpPr>
              <p:cNvPr id="8509" name="Google Shape;8509;p72"/>
              <p:cNvGrpSpPr/>
              <p:nvPr/>
            </p:nvGrpSpPr>
            <p:grpSpPr>
              <a:xfrm>
                <a:off x="7721175" y="2093194"/>
                <a:ext cx="291605" cy="623846"/>
                <a:chOff x="9405575" y="2061418"/>
                <a:chExt cx="291605" cy="623846"/>
              </a:xfrm>
            </p:grpSpPr>
            <p:sp>
              <p:nvSpPr>
                <p:cNvPr id="8510" name="Google Shape;8510;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72"/>
              <p:cNvGrpSpPr/>
              <p:nvPr/>
            </p:nvGrpSpPr>
            <p:grpSpPr>
              <a:xfrm flipH="1">
                <a:off x="8029157" y="2093194"/>
                <a:ext cx="291605" cy="623846"/>
                <a:chOff x="9405575" y="2061418"/>
                <a:chExt cx="291605" cy="623846"/>
              </a:xfrm>
            </p:grpSpPr>
            <p:sp>
              <p:nvSpPr>
                <p:cNvPr id="8518" name="Google Shape;8518;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25" name="Google Shape;8525;p72"/>
          <p:cNvGrpSpPr/>
          <p:nvPr/>
        </p:nvGrpSpPr>
        <p:grpSpPr>
          <a:xfrm>
            <a:off x="4013299" y="970941"/>
            <a:ext cx="712557" cy="785901"/>
            <a:chOff x="4206459" y="1191441"/>
            <a:chExt cx="712557" cy="785901"/>
          </a:xfrm>
        </p:grpSpPr>
        <p:sp>
          <p:nvSpPr>
            <p:cNvPr id="8526" name="Google Shape;8526;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0" name="Google Shape;8530;p72"/>
            <p:cNvGrpSpPr/>
            <p:nvPr/>
          </p:nvGrpSpPr>
          <p:grpSpPr>
            <a:xfrm>
              <a:off x="4644280" y="1290523"/>
              <a:ext cx="143716" cy="29463"/>
              <a:chOff x="4644280" y="1290523"/>
              <a:chExt cx="143716" cy="29463"/>
            </a:xfrm>
          </p:grpSpPr>
          <p:sp>
            <p:nvSpPr>
              <p:cNvPr id="8531" name="Google Shape;8531;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2"/>
            <p:cNvGrpSpPr/>
            <p:nvPr/>
          </p:nvGrpSpPr>
          <p:grpSpPr>
            <a:xfrm>
              <a:off x="4356567" y="1191441"/>
              <a:ext cx="143690" cy="29488"/>
              <a:chOff x="4356567" y="1191441"/>
              <a:chExt cx="143690" cy="29488"/>
            </a:xfrm>
          </p:grpSpPr>
          <p:sp>
            <p:nvSpPr>
              <p:cNvPr id="8536" name="Google Shape;8536;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72"/>
            <p:cNvGrpSpPr/>
            <p:nvPr/>
          </p:nvGrpSpPr>
          <p:grpSpPr>
            <a:xfrm>
              <a:off x="4339009" y="1863727"/>
              <a:ext cx="143703" cy="29476"/>
              <a:chOff x="4339009" y="1863727"/>
              <a:chExt cx="143703" cy="29476"/>
            </a:xfrm>
          </p:grpSpPr>
          <p:sp>
            <p:nvSpPr>
              <p:cNvPr id="8541" name="Google Shape;8541;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72"/>
            <p:cNvGrpSpPr/>
            <p:nvPr/>
          </p:nvGrpSpPr>
          <p:grpSpPr>
            <a:xfrm>
              <a:off x="4206459" y="1607315"/>
              <a:ext cx="29539" cy="142899"/>
              <a:chOff x="4206459" y="1607315"/>
              <a:chExt cx="29539" cy="142899"/>
            </a:xfrm>
          </p:grpSpPr>
          <p:sp>
            <p:nvSpPr>
              <p:cNvPr id="8546" name="Google Shape;8546;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0" name="Google Shape;8550;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4" name="Google Shape;8554;p72"/>
            <p:cNvGrpSpPr/>
            <p:nvPr/>
          </p:nvGrpSpPr>
          <p:grpSpPr>
            <a:xfrm>
              <a:off x="4889463" y="1423737"/>
              <a:ext cx="29552" cy="142899"/>
              <a:chOff x="4889463" y="1423737"/>
              <a:chExt cx="29552" cy="142899"/>
            </a:xfrm>
          </p:grpSpPr>
          <p:sp>
            <p:nvSpPr>
              <p:cNvPr id="8555" name="Google Shape;8555;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72"/>
            <p:cNvGrpSpPr/>
            <p:nvPr/>
          </p:nvGrpSpPr>
          <p:grpSpPr>
            <a:xfrm>
              <a:off x="4771663" y="1876896"/>
              <a:ext cx="108651" cy="100447"/>
              <a:chOff x="4771663" y="1876896"/>
              <a:chExt cx="108651" cy="100447"/>
            </a:xfrm>
          </p:grpSpPr>
          <p:sp>
            <p:nvSpPr>
              <p:cNvPr id="8560" name="Google Shape;8560;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4" name="Google Shape;8564;p72"/>
          <p:cNvGrpSpPr/>
          <p:nvPr/>
        </p:nvGrpSpPr>
        <p:grpSpPr>
          <a:xfrm>
            <a:off x="4008774" y="1854164"/>
            <a:ext cx="791287" cy="720350"/>
            <a:chOff x="267375" y="1071875"/>
            <a:chExt cx="470500" cy="428550"/>
          </a:xfrm>
        </p:grpSpPr>
        <p:sp>
          <p:nvSpPr>
            <p:cNvPr id="8565" name="Google Shape;8565;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2"/>
          <p:cNvGrpSpPr/>
          <p:nvPr/>
        </p:nvGrpSpPr>
        <p:grpSpPr>
          <a:xfrm>
            <a:off x="709269" y="3498794"/>
            <a:ext cx="1408444" cy="673166"/>
            <a:chOff x="712664" y="3693287"/>
            <a:chExt cx="1460738" cy="698160"/>
          </a:xfrm>
        </p:grpSpPr>
        <p:grpSp>
          <p:nvGrpSpPr>
            <p:cNvPr id="8574" name="Google Shape;8574;p72"/>
            <p:cNvGrpSpPr/>
            <p:nvPr/>
          </p:nvGrpSpPr>
          <p:grpSpPr>
            <a:xfrm>
              <a:off x="1380079" y="4133090"/>
              <a:ext cx="234048" cy="258099"/>
              <a:chOff x="1380079" y="4133090"/>
              <a:chExt cx="234048" cy="258099"/>
            </a:xfrm>
          </p:grpSpPr>
          <p:sp>
            <p:nvSpPr>
              <p:cNvPr id="8575" name="Google Shape;8575;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2"/>
            <p:cNvGrpSpPr/>
            <p:nvPr/>
          </p:nvGrpSpPr>
          <p:grpSpPr>
            <a:xfrm>
              <a:off x="884610" y="3864082"/>
              <a:ext cx="1118566" cy="527275"/>
              <a:chOff x="890961" y="3865463"/>
              <a:chExt cx="1115221" cy="525698"/>
            </a:xfrm>
          </p:grpSpPr>
          <p:sp>
            <p:nvSpPr>
              <p:cNvPr id="8579" name="Google Shape;8579;p7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72"/>
            <p:cNvGrpSpPr/>
            <p:nvPr/>
          </p:nvGrpSpPr>
          <p:grpSpPr>
            <a:xfrm>
              <a:off x="712664" y="3693287"/>
              <a:ext cx="1460738" cy="698160"/>
              <a:chOff x="712664" y="3693025"/>
              <a:chExt cx="1460738" cy="698160"/>
            </a:xfrm>
          </p:grpSpPr>
          <p:sp>
            <p:nvSpPr>
              <p:cNvPr id="8583" name="Google Shape;8583;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9" name="Google Shape;8589;p72"/>
          <p:cNvGrpSpPr/>
          <p:nvPr/>
        </p:nvGrpSpPr>
        <p:grpSpPr>
          <a:xfrm>
            <a:off x="3146985" y="970941"/>
            <a:ext cx="795485" cy="738831"/>
            <a:chOff x="3348603" y="1236445"/>
            <a:chExt cx="749256" cy="695894"/>
          </a:xfrm>
        </p:grpSpPr>
        <p:grpSp>
          <p:nvGrpSpPr>
            <p:cNvPr id="8590" name="Google Shape;8590;p72"/>
            <p:cNvGrpSpPr/>
            <p:nvPr/>
          </p:nvGrpSpPr>
          <p:grpSpPr>
            <a:xfrm>
              <a:off x="3583779" y="1236445"/>
              <a:ext cx="293795" cy="285811"/>
              <a:chOff x="3750225" y="1774000"/>
              <a:chExt cx="149575" cy="145525"/>
            </a:xfrm>
          </p:grpSpPr>
          <p:sp>
            <p:nvSpPr>
              <p:cNvPr id="8591" name="Google Shape;8591;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72"/>
            <p:cNvGrpSpPr/>
            <p:nvPr/>
          </p:nvGrpSpPr>
          <p:grpSpPr>
            <a:xfrm>
              <a:off x="3775534" y="1462599"/>
              <a:ext cx="322325" cy="285958"/>
              <a:chOff x="3847850" y="1889150"/>
              <a:chExt cx="164100" cy="145600"/>
            </a:xfrm>
          </p:grpSpPr>
          <p:sp>
            <p:nvSpPr>
              <p:cNvPr id="8594" name="Google Shape;8594;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2"/>
            <p:cNvGrpSpPr/>
            <p:nvPr/>
          </p:nvGrpSpPr>
          <p:grpSpPr>
            <a:xfrm>
              <a:off x="3545329" y="1646528"/>
              <a:ext cx="293746" cy="285811"/>
              <a:chOff x="3730650" y="1982800"/>
              <a:chExt cx="149550" cy="145525"/>
            </a:xfrm>
          </p:grpSpPr>
          <p:sp>
            <p:nvSpPr>
              <p:cNvPr id="8597" name="Google Shape;8597;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2"/>
            <p:cNvGrpSpPr/>
            <p:nvPr/>
          </p:nvGrpSpPr>
          <p:grpSpPr>
            <a:xfrm>
              <a:off x="3348603" y="1415046"/>
              <a:ext cx="294384" cy="284387"/>
              <a:chOff x="3630494" y="1864938"/>
              <a:chExt cx="149875" cy="144800"/>
            </a:xfrm>
          </p:grpSpPr>
          <p:sp>
            <p:nvSpPr>
              <p:cNvPr id="8600" name="Google Shape;8600;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2" name="Google Shape;8602;p72"/>
          <p:cNvGrpSpPr/>
          <p:nvPr/>
        </p:nvGrpSpPr>
        <p:grpSpPr>
          <a:xfrm>
            <a:off x="2268512" y="3493837"/>
            <a:ext cx="1324924" cy="678083"/>
            <a:chOff x="2413923" y="3711366"/>
            <a:chExt cx="1374117" cy="703260"/>
          </a:xfrm>
        </p:grpSpPr>
        <p:grpSp>
          <p:nvGrpSpPr>
            <p:cNvPr id="8603" name="Google Shape;8603;p72"/>
            <p:cNvGrpSpPr/>
            <p:nvPr/>
          </p:nvGrpSpPr>
          <p:grpSpPr>
            <a:xfrm>
              <a:off x="2413923" y="3711366"/>
              <a:ext cx="1374117" cy="703260"/>
              <a:chOff x="2413923" y="3711366"/>
              <a:chExt cx="1374117" cy="703260"/>
            </a:xfrm>
          </p:grpSpPr>
          <p:sp>
            <p:nvSpPr>
              <p:cNvPr id="8604" name="Google Shape;8604;p7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5" name="Google Shape;8605;p72"/>
              <p:cNvGrpSpPr/>
              <p:nvPr/>
            </p:nvGrpSpPr>
            <p:grpSpPr>
              <a:xfrm>
                <a:off x="2600284" y="3808654"/>
                <a:ext cx="234506" cy="138009"/>
                <a:chOff x="2600284" y="3808654"/>
                <a:chExt cx="234506" cy="138009"/>
              </a:xfrm>
            </p:grpSpPr>
            <p:sp>
              <p:nvSpPr>
                <p:cNvPr id="8606" name="Google Shape;8606;p7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7" name="Google Shape;8607;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08" name="Google Shape;8608;p72"/>
              <p:cNvGrpSpPr/>
              <p:nvPr/>
            </p:nvGrpSpPr>
            <p:grpSpPr>
              <a:xfrm>
                <a:off x="3359659" y="3805664"/>
                <a:ext cx="232294" cy="141000"/>
                <a:chOff x="3359659" y="3805664"/>
                <a:chExt cx="232294" cy="141000"/>
              </a:xfrm>
            </p:grpSpPr>
            <p:sp>
              <p:nvSpPr>
                <p:cNvPr id="8609" name="Google Shape;8609;p7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0" name="Google Shape;8610;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11" name="Google Shape;8611;p72"/>
              <p:cNvGrpSpPr/>
              <p:nvPr/>
            </p:nvGrpSpPr>
            <p:grpSpPr>
              <a:xfrm>
                <a:off x="3067316" y="3711366"/>
                <a:ext cx="66900" cy="166809"/>
                <a:chOff x="3067316" y="3711366"/>
                <a:chExt cx="66900" cy="166809"/>
              </a:xfrm>
            </p:grpSpPr>
            <p:sp>
              <p:nvSpPr>
                <p:cNvPr id="8612" name="Google Shape;8612;p7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3" name="Google Shape;8613;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14" name="Google Shape;8614;p72"/>
              <p:cNvGrpSpPr/>
              <p:nvPr/>
            </p:nvGrpSpPr>
            <p:grpSpPr>
              <a:xfrm>
                <a:off x="2413923" y="4058666"/>
                <a:ext cx="224119" cy="66900"/>
                <a:chOff x="2413923" y="4058666"/>
                <a:chExt cx="224119" cy="66900"/>
              </a:xfrm>
            </p:grpSpPr>
            <p:sp>
              <p:nvSpPr>
                <p:cNvPr id="8615" name="Google Shape;8615;p7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6" name="Google Shape;8616;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17" name="Google Shape;8617;p72"/>
              <p:cNvGrpSpPr/>
              <p:nvPr/>
            </p:nvGrpSpPr>
            <p:grpSpPr>
              <a:xfrm>
                <a:off x="3564643" y="4058666"/>
                <a:ext cx="223397" cy="66900"/>
                <a:chOff x="3564643" y="4058666"/>
                <a:chExt cx="223397" cy="66900"/>
              </a:xfrm>
            </p:grpSpPr>
            <p:sp>
              <p:nvSpPr>
                <p:cNvPr id="8618" name="Google Shape;8618;p7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9" name="Google Shape;8619;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20" name="Google Shape;8620;p72"/>
            <p:cNvGrpSpPr/>
            <p:nvPr/>
          </p:nvGrpSpPr>
          <p:grpSpPr>
            <a:xfrm>
              <a:off x="2633353" y="3965763"/>
              <a:ext cx="933975" cy="445687"/>
              <a:chOff x="2633353" y="3965763"/>
              <a:chExt cx="933975" cy="445687"/>
            </a:xfrm>
          </p:grpSpPr>
          <p:sp>
            <p:nvSpPr>
              <p:cNvPr id="8621" name="Google Shape;8621;p7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3" name="Google Shape;8623;p72"/>
          <p:cNvGrpSpPr/>
          <p:nvPr/>
        </p:nvGrpSpPr>
        <p:grpSpPr>
          <a:xfrm>
            <a:off x="6392784" y="1044384"/>
            <a:ext cx="1131087" cy="587383"/>
            <a:chOff x="238125" y="999450"/>
            <a:chExt cx="7140700" cy="3708225"/>
          </a:xfrm>
        </p:grpSpPr>
        <p:sp>
          <p:nvSpPr>
            <p:cNvPr id="8624" name="Google Shape;8624;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2"/>
          <p:cNvGrpSpPr/>
          <p:nvPr/>
        </p:nvGrpSpPr>
        <p:grpSpPr>
          <a:xfrm>
            <a:off x="3744234" y="3493879"/>
            <a:ext cx="1375854" cy="678131"/>
            <a:chOff x="3913765" y="3641905"/>
            <a:chExt cx="1522805" cy="750560"/>
          </a:xfrm>
        </p:grpSpPr>
        <p:grpSp>
          <p:nvGrpSpPr>
            <p:cNvPr id="8634" name="Google Shape;8634;p72"/>
            <p:cNvGrpSpPr/>
            <p:nvPr/>
          </p:nvGrpSpPr>
          <p:grpSpPr>
            <a:xfrm>
              <a:off x="3913765" y="3997002"/>
              <a:ext cx="1522805" cy="395463"/>
              <a:chOff x="3913765" y="3997002"/>
              <a:chExt cx="1522805" cy="395463"/>
            </a:xfrm>
          </p:grpSpPr>
          <p:grpSp>
            <p:nvGrpSpPr>
              <p:cNvPr id="8635" name="Google Shape;8635;p72"/>
              <p:cNvGrpSpPr/>
              <p:nvPr/>
            </p:nvGrpSpPr>
            <p:grpSpPr>
              <a:xfrm>
                <a:off x="3913765" y="4138659"/>
                <a:ext cx="507602" cy="253806"/>
                <a:chOff x="3913765" y="4138659"/>
                <a:chExt cx="507602" cy="253806"/>
              </a:xfrm>
            </p:grpSpPr>
            <p:sp>
              <p:nvSpPr>
                <p:cNvPr id="8636" name="Google Shape;8636;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638" name="Google Shape;8638;p72"/>
              <p:cNvGrpSpPr/>
              <p:nvPr/>
            </p:nvGrpSpPr>
            <p:grpSpPr>
              <a:xfrm>
                <a:off x="4421361" y="3997002"/>
                <a:ext cx="507618" cy="395463"/>
                <a:chOff x="4421361" y="3997002"/>
                <a:chExt cx="507618" cy="395463"/>
              </a:xfrm>
            </p:grpSpPr>
            <p:sp>
              <p:nvSpPr>
                <p:cNvPr id="8639" name="Google Shape;8639;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72"/>
              <p:cNvGrpSpPr/>
              <p:nvPr/>
            </p:nvGrpSpPr>
            <p:grpSpPr>
              <a:xfrm>
                <a:off x="4928973" y="4189418"/>
                <a:ext cx="507596" cy="203047"/>
                <a:chOff x="4928973" y="4189418"/>
                <a:chExt cx="507596" cy="203047"/>
              </a:xfrm>
            </p:grpSpPr>
            <p:sp>
              <p:nvSpPr>
                <p:cNvPr id="8642" name="Google Shape;8642;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4" name="Google Shape;8644;p72"/>
            <p:cNvGrpSpPr/>
            <p:nvPr/>
          </p:nvGrpSpPr>
          <p:grpSpPr>
            <a:xfrm>
              <a:off x="4482186" y="3641905"/>
              <a:ext cx="397605" cy="349784"/>
              <a:chOff x="2906375" y="1159725"/>
              <a:chExt cx="1860575" cy="1636800"/>
            </a:xfrm>
          </p:grpSpPr>
          <p:sp>
            <p:nvSpPr>
              <p:cNvPr id="8645" name="Google Shape;8645;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9" name="Google Shape;8649;p72"/>
          <p:cNvGrpSpPr/>
          <p:nvPr/>
        </p:nvGrpSpPr>
        <p:grpSpPr>
          <a:xfrm>
            <a:off x="6528943" y="1853805"/>
            <a:ext cx="940737" cy="721067"/>
            <a:chOff x="6599718" y="2068734"/>
            <a:chExt cx="940737" cy="721067"/>
          </a:xfrm>
        </p:grpSpPr>
        <p:sp>
          <p:nvSpPr>
            <p:cNvPr id="8650" name="Google Shape;8650;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72"/>
            <p:cNvGrpSpPr/>
            <p:nvPr/>
          </p:nvGrpSpPr>
          <p:grpSpPr>
            <a:xfrm>
              <a:off x="6836957" y="2068734"/>
              <a:ext cx="461892" cy="721067"/>
              <a:chOff x="6836957" y="2068734"/>
              <a:chExt cx="461892" cy="721067"/>
            </a:xfrm>
          </p:grpSpPr>
          <p:sp>
            <p:nvSpPr>
              <p:cNvPr id="8657" name="Google Shape;8657;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3" name="Google Shape;8663;p72"/>
              <p:cNvGrpSpPr/>
              <p:nvPr/>
            </p:nvGrpSpPr>
            <p:grpSpPr>
              <a:xfrm>
                <a:off x="6836957" y="2068734"/>
                <a:ext cx="461892" cy="721067"/>
                <a:chOff x="6836957" y="2068734"/>
                <a:chExt cx="461892" cy="721067"/>
              </a:xfrm>
            </p:grpSpPr>
            <p:sp>
              <p:nvSpPr>
                <p:cNvPr id="8664" name="Google Shape;8664;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71" name="Google Shape;8671;p72"/>
          <p:cNvGrpSpPr/>
          <p:nvPr/>
        </p:nvGrpSpPr>
        <p:grpSpPr>
          <a:xfrm>
            <a:off x="2412262" y="1858152"/>
            <a:ext cx="712577" cy="712374"/>
            <a:chOff x="2559249" y="2069323"/>
            <a:chExt cx="685566" cy="685634"/>
          </a:xfrm>
        </p:grpSpPr>
        <p:sp>
          <p:nvSpPr>
            <p:cNvPr id="8672" name="Google Shape;8672;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2"/>
          <p:cNvGrpSpPr/>
          <p:nvPr/>
        </p:nvGrpSpPr>
        <p:grpSpPr>
          <a:xfrm>
            <a:off x="7594699" y="970941"/>
            <a:ext cx="845645" cy="711911"/>
            <a:chOff x="951975" y="315800"/>
            <a:chExt cx="5860325" cy="4933550"/>
          </a:xfrm>
        </p:grpSpPr>
        <p:sp>
          <p:nvSpPr>
            <p:cNvPr id="8686" name="Google Shape;8686;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2"/>
          <p:cNvGrpSpPr/>
          <p:nvPr/>
        </p:nvGrpSpPr>
        <p:grpSpPr>
          <a:xfrm>
            <a:off x="3691828" y="2707050"/>
            <a:ext cx="1617932" cy="621724"/>
            <a:chOff x="3862800" y="3038525"/>
            <a:chExt cx="1329006" cy="510698"/>
          </a:xfrm>
        </p:grpSpPr>
        <p:sp>
          <p:nvSpPr>
            <p:cNvPr id="8695" name="Google Shape;8695;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72"/>
            <p:cNvGrpSpPr/>
            <p:nvPr/>
          </p:nvGrpSpPr>
          <p:grpSpPr>
            <a:xfrm>
              <a:off x="3967075" y="3040337"/>
              <a:ext cx="1019927" cy="402126"/>
              <a:chOff x="3967075" y="3040337"/>
              <a:chExt cx="1019927" cy="402126"/>
            </a:xfrm>
          </p:grpSpPr>
          <p:sp>
            <p:nvSpPr>
              <p:cNvPr id="8698" name="Google Shape;8698;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72"/>
            <p:cNvGrpSpPr/>
            <p:nvPr/>
          </p:nvGrpSpPr>
          <p:grpSpPr>
            <a:xfrm>
              <a:off x="4186700" y="3040337"/>
              <a:ext cx="390475" cy="183289"/>
              <a:chOff x="4186700" y="3040337"/>
              <a:chExt cx="390475" cy="183289"/>
            </a:xfrm>
          </p:grpSpPr>
          <p:sp>
            <p:nvSpPr>
              <p:cNvPr id="8701" name="Google Shape;8701;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72"/>
            <p:cNvGrpSpPr/>
            <p:nvPr/>
          </p:nvGrpSpPr>
          <p:grpSpPr>
            <a:xfrm>
              <a:off x="4073727" y="3040337"/>
              <a:ext cx="697794" cy="296263"/>
              <a:chOff x="4073727" y="3040337"/>
              <a:chExt cx="697794" cy="296263"/>
            </a:xfrm>
          </p:grpSpPr>
          <p:sp>
            <p:nvSpPr>
              <p:cNvPr id="8704" name="Google Shape;8704;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72"/>
            <p:cNvGrpSpPr/>
            <p:nvPr/>
          </p:nvGrpSpPr>
          <p:grpSpPr>
            <a:xfrm>
              <a:off x="3862800" y="3038525"/>
              <a:ext cx="1329006" cy="510698"/>
              <a:chOff x="3862800" y="3038525"/>
              <a:chExt cx="1329006" cy="510698"/>
            </a:xfrm>
          </p:grpSpPr>
          <p:sp>
            <p:nvSpPr>
              <p:cNvPr id="8707" name="Google Shape;8707;p7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9" name="Google Shape;8709;p72"/>
          <p:cNvGrpSpPr/>
          <p:nvPr/>
        </p:nvGrpSpPr>
        <p:grpSpPr>
          <a:xfrm>
            <a:off x="700150" y="970941"/>
            <a:ext cx="883205" cy="775176"/>
            <a:chOff x="649648" y="271400"/>
            <a:chExt cx="6215377" cy="5455143"/>
          </a:xfrm>
        </p:grpSpPr>
        <p:sp>
          <p:nvSpPr>
            <p:cNvPr id="8710" name="Google Shape;8710;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72"/>
          <p:cNvGrpSpPr/>
          <p:nvPr/>
        </p:nvGrpSpPr>
        <p:grpSpPr>
          <a:xfrm>
            <a:off x="2308452" y="970941"/>
            <a:ext cx="767704" cy="815489"/>
            <a:chOff x="2499700" y="1135950"/>
            <a:chExt cx="732402" cy="777990"/>
          </a:xfrm>
        </p:grpSpPr>
        <p:grpSp>
          <p:nvGrpSpPr>
            <p:cNvPr id="8723" name="Google Shape;8723;p72"/>
            <p:cNvGrpSpPr/>
            <p:nvPr/>
          </p:nvGrpSpPr>
          <p:grpSpPr>
            <a:xfrm>
              <a:off x="2499700" y="1135950"/>
              <a:ext cx="732402" cy="694705"/>
              <a:chOff x="2499700" y="1135950"/>
              <a:chExt cx="732402" cy="694705"/>
            </a:xfrm>
          </p:grpSpPr>
          <p:sp>
            <p:nvSpPr>
              <p:cNvPr id="8724" name="Google Shape;8724;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72"/>
            <p:cNvGrpSpPr/>
            <p:nvPr/>
          </p:nvGrpSpPr>
          <p:grpSpPr>
            <a:xfrm>
              <a:off x="2517909" y="1188726"/>
              <a:ext cx="702702" cy="725214"/>
              <a:chOff x="2517909" y="1188726"/>
              <a:chExt cx="702702" cy="725214"/>
            </a:xfrm>
          </p:grpSpPr>
          <p:sp>
            <p:nvSpPr>
              <p:cNvPr id="8752" name="Google Shape;8752;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7" name="Google Shape;8757;p72"/>
          <p:cNvGrpSpPr/>
          <p:nvPr/>
        </p:nvGrpSpPr>
        <p:grpSpPr>
          <a:xfrm>
            <a:off x="1654184" y="970941"/>
            <a:ext cx="583439" cy="870229"/>
            <a:chOff x="1716825" y="1121550"/>
            <a:chExt cx="622800" cy="928938"/>
          </a:xfrm>
        </p:grpSpPr>
        <p:grpSp>
          <p:nvGrpSpPr>
            <p:cNvPr id="8758" name="Google Shape;8758;p72"/>
            <p:cNvGrpSpPr/>
            <p:nvPr/>
          </p:nvGrpSpPr>
          <p:grpSpPr>
            <a:xfrm>
              <a:off x="1716825" y="1121550"/>
              <a:ext cx="622800" cy="928938"/>
              <a:chOff x="1716825" y="1121550"/>
              <a:chExt cx="622800" cy="928938"/>
            </a:xfrm>
          </p:grpSpPr>
          <p:cxnSp>
            <p:nvCxnSpPr>
              <p:cNvPr id="8759" name="Google Shape;8759;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760" name="Google Shape;8760;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72"/>
            <p:cNvGrpSpPr/>
            <p:nvPr/>
          </p:nvGrpSpPr>
          <p:grpSpPr>
            <a:xfrm>
              <a:off x="1768050" y="1172775"/>
              <a:ext cx="520200" cy="832000"/>
              <a:chOff x="1768050" y="1172775"/>
              <a:chExt cx="520200" cy="832000"/>
            </a:xfrm>
          </p:grpSpPr>
          <p:cxnSp>
            <p:nvCxnSpPr>
              <p:cNvPr id="8762" name="Google Shape;8762;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763" name="Google Shape;8763;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72"/>
            <p:cNvGrpSpPr/>
            <p:nvPr/>
          </p:nvGrpSpPr>
          <p:grpSpPr>
            <a:xfrm>
              <a:off x="1820100" y="1225475"/>
              <a:ext cx="416400" cy="729575"/>
              <a:chOff x="1820100" y="1225475"/>
              <a:chExt cx="416400" cy="729575"/>
            </a:xfrm>
          </p:grpSpPr>
          <p:cxnSp>
            <p:nvCxnSpPr>
              <p:cNvPr id="8765" name="Google Shape;8765;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766" name="Google Shape;8766;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2"/>
            <p:cNvGrpSpPr/>
            <p:nvPr/>
          </p:nvGrpSpPr>
          <p:grpSpPr>
            <a:xfrm>
              <a:off x="1874250" y="1278825"/>
              <a:ext cx="308100" cy="605275"/>
              <a:chOff x="1874250" y="1278825"/>
              <a:chExt cx="308100" cy="605275"/>
            </a:xfrm>
          </p:grpSpPr>
          <p:cxnSp>
            <p:nvCxnSpPr>
              <p:cNvPr id="8768" name="Google Shape;8768;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769" name="Google Shape;8769;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0" name="Google Shape;8770;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2"/>
          <p:cNvGrpSpPr/>
          <p:nvPr/>
        </p:nvGrpSpPr>
        <p:grpSpPr>
          <a:xfrm>
            <a:off x="1574007" y="1857263"/>
            <a:ext cx="739072" cy="714152"/>
            <a:chOff x="4334725" y="1355875"/>
            <a:chExt cx="3106650" cy="3001900"/>
          </a:xfrm>
        </p:grpSpPr>
        <p:grpSp>
          <p:nvGrpSpPr>
            <p:cNvPr id="8772" name="Google Shape;8772;p72"/>
            <p:cNvGrpSpPr/>
            <p:nvPr/>
          </p:nvGrpSpPr>
          <p:grpSpPr>
            <a:xfrm>
              <a:off x="4516050" y="1724875"/>
              <a:ext cx="2693725" cy="2632900"/>
              <a:chOff x="4516050" y="1724875"/>
              <a:chExt cx="2693725" cy="2632900"/>
            </a:xfrm>
          </p:grpSpPr>
          <p:sp>
            <p:nvSpPr>
              <p:cNvPr id="8773" name="Google Shape;8773;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72"/>
            <p:cNvGrpSpPr/>
            <p:nvPr/>
          </p:nvGrpSpPr>
          <p:grpSpPr>
            <a:xfrm>
              <a:off x="4334725" y="1355875"/>
              <a:ext cx="3106650" cy="2709650"/>
              <a:chOff x="4334725" y="1355875"/>
              <a:chExt cx="3106650" cy="2709650"/>
            </a:xfrm>
          </p:grpSpPr>
          <p:sp>
            <p:nvSpPr>
              <p:cNvPr id="8777" name="Google Shape;8777;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0" name="Google Shape;8780;p72"/>
          <p:cNvGrpSpPr/>
          <p:nvPr/>
        </p:nvGrpSpPr>
        <p:grpSpPr>
          <a:xfrm>
            <a:off x="7690956" y="3488034"/>
            <a:ext cx="312074" cy="684173"/>
            <a:chOff x="7645573" y="3754300"/>
            <a:chExt cx="293855" cy="644170"/>
          </a:xfrm>
        </p:grpSpPr>
        <p:sp>
          <p:nvSpPr>
            <p:cNvPr id="8781" name="Google Shape;8781;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72"/>
          <p:cNvGrpSpPr/>
          <p:nvPr/>
        </p:nvGrpSpPr>
        <p:grpSpPr>
          <a:xfrm>
            <a:off x="5612944" y="970941"/>
            <a:ext cx="709011" cy="739359"/>
            <a:chOff x="5830645" y="1256617"/>
            <a:chExt cx="530340" cy="553040"/>
          </a:xfrm>
        </p:grpSpPr>
        <p:grpSp>
          <p:nvGrpSpPr>
            <p:cNvPr id="8784" name="Google Shape;8784;p72"/>
            <p:cNvGrpSpPr/>
            <p:nvPr/>
          </p:nvGrpSpPr>
          <p:grpSpPr>
            <a:xfrm>
              <a:off x="5830645" y="1256617"/>
              <a:ext cx="259743" cy="269909"/>
              <a:chOff x="5830645" y="1256617"/>
              <a:chExt cx="259743" cy="269909"/>
            </a:xfrm>
          </p:grpSpPr>
          <p:sp>
            <p:nvSpPr>
              <p:cNvPr id="8785" name="Google Shape;8785;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72"/>
            <p:cNvGrpSpPr/>
            <p:nvPr/>
          </p:nvGrpSpPr>
          <p:grpSpPr>
            <a:xfrm>
              <a:off x="6101293" y="1256617"/>
              <a:ext cx="259692" cy="269909"/>
              <a:chOff x="6101293" y="1256617"/>
              <a:chExt cx="259692" cy="269909"/>
            </a:xfrm>
          </p:grpSpPr>
          <p:sp>
            <p:nvSpPr>
              <p:cNvPr id="8788" name="Google Shape;8788;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72"/>
            <p:cNvGrpSpPr/>
            <p:nvPr/>
          </p:nvGrpSpPr>
          <p:grpSpPr>
            <a:xfrm>
              <a:off x="5830645" y="1539749"/>
              <a:ext cx="259692" cy="269909"/>
              <a:chOff x="5830645" y="1539749"/>
              <a:chExt cx="259692" cy="269909"/>
            </a:xfrm>
          </p:grpSpPr>
          <p:sp>
            <p:nvSpPr>
              <p:cNvPr id="8791" name="Google Shape;8791;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72"/>
            <p:cNvGrpSpPr/>
            <p:nvPr/>
          </p:nvGrpSpPr>
          <p:grpSpPr>
            <a:xfrm>
              <a:off x="6101293" y="1539749"/>
              <a:ext cx="259692" cy="269909"/>
              <a:chOff x="6101293" y="1539749"/>
              <a:chExt cx="259692" cy="269909"/>
            </a:xfrm>
          </p:grpSpPr>
          <p:sp>
            <p:nvSpPr>
              <p:cNvPr id="8794" name="Google Shape;8794;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6" name="Google Shape;8796;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72"/>
          <p:cNvGrpSpPr/>
          <p:nvPr/>
        </p:nvGrpSpPr>
        <p:grpSpPr>
          <a:xfrm>
            <a:off x="714438" y="2707057"/>
            <a:ext cx="1452955" cy="621360"/>
            <a:chOff x="732422" y="2990152"/>
            <a:chExt cx="1337773" cy="572102"/>
          </a:xfrm>
        </p:grpSpPr>
        <p:sp>
          <p:nvSpPr>
            <p:cNvPr id="8798" name="Google Shape;8798;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807"/>
        <p:cNvGrpSpPr/>
        <p:nvPr/>
      </p:nvGrpSpPr>
      <p:grpSpPr>
        <a:xfrm>
          <a:off x="0" y="0"/>
          <a:ext cx="0" cy="0"/>
          <a:chOff x="0" y="0"/>
          <a:chExt cx="0" cy="0"/>
        </a:xfrm>
      </p:grpSpPr>
      <p:grpSp>
        <p:nvGrpSpPr>
          <p:cNvPr id="8808" name="Google Shape;8808;p73"/>
          <p:cNvGrpSpPr/>
          <p:nvPr/>
        </p:nvGrpSpPr>
        <p:grpSpPr>
          <a:xfrm>
            <a:off x="708575" y="965865"/>
            <a:ext cx="1636117" cy="1526144"/>
            <a:chOff x="729238" y="1179665"/>
            <a:chExt cx="1636117" cy="1526144"/>
          </a:xfrm>
        </p:grpSpPr>
        <p:grpSp>
          <p:nvGrpSpPr>
            <p:cNvPr id="8809" name="Google Shape;8809;p73"/>
            <p:cNvGrpSpPr/>
            <p:nvPr/>
          </p:nvGrpSpPr>
          <p:grpSpPr>
            <a:xfrm>
              <a:off x="729238" y="1179665"/>
              <a:ext cx="80700" cy="1526144"/>
              <a:chOff x="729238" y="1179665"/>
              <a:chExt cx="80700" cy="1526144"/>
            </a:xfrm>
          </p:grpSpPr>
          <p:sp>
            <p:nvSpPr>
              <p:cNvPr id="8810" name="Google Shape;8810;p7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73"/>
            <p:cNvGrpSpPr/>
            <p:nvPr/>
          </p:nvGrpSpPr>
          <p:grpSpPr>
            <a:xfrm>
              <a:off x="903098" y="1179665"/>
              <a:ext cx="80700" cy="1526144"/>
              <a:chOff x="903098" y="1179665"/>
              <a:chExt cx="80700" cy="1526144"/>
            </a:xfrm>
          </p:grpSpPr>
          <p:sp>
            <p:nvSpPr>
              <p:cNvPr id="8821" name="Google Shape;8821;p7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3"/>
            <p:cNvGrpSpPr/>
            <p:nvPr/>
          </p:nvGrpSpPr>
          <p:grpSpPr>
            <a:xfrm>
              <a:off x="1076958" y="1179665"/>
              <a:ext cx="80700" cy="1526144"/>
              <a:chOff x="1076958" y="1179665"/>
              <a:chExt cx="80700" cy="1526144"/>
            </a:xfrm>
          </p:grpSpPr>
          <p:sp>
            <p:nvSpPr>
              <p:cNvPr id="8832" name="Google Shape;8832;p7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73"/>
            <p:cNvGrpSpPr/>
            <p:nvPr/>
          </p:nvGrpSpPr>
          <p:grpSpPr>
            <a:xfrm>
              <a:off x="1247707" y="1179665"/>
              <a:ext cx="80700" cy="1526144"/>
              <a:chOff x="1247707" y="1179665"/>
              <a:chExt cx="80700" cy="1526144"/>
            </a:xfrm>
          </p:grpSpPr>
          <p:sp>
            <p:nvSpPr>
              <p:cNvPr id="8843" name="Google Shape;8843;p7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73"/>
            <p:cNvGrpSpPr/>
            <p:nvPr/>
          </p:nvGrpSpPr>
          <p:grpSpPr>
            <a:xfrm>
              <a:off x="1421567" y="1179665"/>
              <a:ext cx="80700" cy="1526144"/>
              <a:chOff x="1421567" y="1179665"/>
              <a:chExt cx="80700" cy="1526144"/>
            </a:xfrm>
          </p:grpSpPr>
          <p:sp>
            <p:nvSpPr>
              <p:cNvPr id="8854" name="Google Shape;8854;p7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73"/>
            <p:cNvGrpSpPr/>
            <p:nvPr/>
          </p:nvGrpSpPr>
          <p:grpSpPr>
            <a:xfrm>
              <a:off x="1592327" y="1179665"/>
              <a:ext cx="80700" cy="1526144"/>
              <a:chOff x="1592327" y="1179665"/>
              <a:chExt cx="80700" cy="1526144"/>
            </a:xfrm>
          </p:grpSpPr>
          <p:sp>
            <p:nvSpPr>
              <p:cNvPr id="8865" name="Google Shape;8865;p7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3"/>
            <p:cNvGrpSpPr/>
            <p:nvPr/>
          </p:nvGrpSpPr>
          <p:grpSpPr>
            <a:xfrm>
              <a:off x="1766187" y="1179665"/>
              <a:ext cx="80700" cy="1526144"/>
              <a:chOff x="1766187" y="1179665"/>
              <a:chExt cx="80700" cy="1526144"/>
            </a:xfrm>
          </p:grpSpPr>
          <p:sp>
            <p:nvSpPr>
              <p:cNvPr id="8876" name="Google Shape;8876;p7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73"/>
            <p:cNvGrpSpPr/>
            <p:nvPr/>
          </p:nvGrpSpPr>
          <p:grpSpPr>
            <a:xfrm>
              <a:off x="1936935" y="1179665"/>
              <a:ext cx="80700" cy="1526144"/>
              <a:chOff x="1936935" y="1179665"/>
              <a:chExt cx="80700" cy="1526144"/>
            </a:xfrm>
          </p:grpSpPr>
          <p:sp>
            <p:nvSpPr>
              <p:cNvPr id="8887" name="Google Shape;8887;p7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73"/>
            <p:cNvGrpSpPr/>
            <p:nvPr/>
          </p:nvGrpSpPr>
          <p:grpSpPr>
            <a:xfrm>
              <a:off x="2110795" y="1179665"/>
              <a:ext cx="80700" cy="1526144"/>
              <a:chOff x="2110795" y="1179665"/>
              <a:chExt cx="80700" cy="1526144"/>
            </a:xfrm>
          </p:grpSpPr>
          <p:sp>
            <p:nvSpPr>
              <p:cNvPr id="8898" name="Google Shape;8898;p7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73"/>
            <p:cNvGrpSpPr/>
            <p:nvPr/>
          </p:nvGrpSpPr>
          <p:grpSpPr>
            <a:xfrm>
              <a:off x="2284655" y="1179665"/>
              <a:ext cx="80700" cy="1526144"/>
              <a:chOff x="2284655" y="1179665"/>
              <a:chExt cx="80700" cy="1526144"/>
            </a:xfrm>
          </p:grpSpPr>
          <p:sp>
            <p:nvSpPr>
              <p:cNvPr id="8909" name="Google Shape;8909;p7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9" name="Google Shape;8919;p73"/>
          <p:cNvGrpSpPr/>
          <p:nvPr/>
        </p:nvGrpSpPr>
        <p:grpSpPr>
          <a:xfrm>
            <a:off x="2603242" y="985003"/>
            <a:ext cx="1364248" cy="1102133"/>
            <a:chOff x="2623904" y="1198803"/>
            <a:chExt cx="1364248" cy="1102133"/>
          </a:xfrm>
        </p:grpSpPr>
        <p:grpSp>
          <p:nvGrpSpPr>
            <p:cNvPr id="8920" name="Google Shape;8920;p73"/>
            <p:cNvGrpSpPr/>
            <p:nvPr/>
          </p:nvGrpSpPr>
          <p:grpSpPr>
            <a:xfrm>
              <a:off x="2623907" y="1198803"/>
              <a:ext cx="1364245" cy="273000"/>
              <a:chOff x="2623907" y="1198803"/>
              <a:chExt cx="1364245" cy="273000"/>
            </a:xfrm>
          </p:grpSpPr>
          <p:sp>
            <p:nvSpPr>
              <p:cNvPr id="8921" name="Google Shape;8921;p7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73"/>
            <p:cNvGrpSpPr/>
            <p:nvPr/>
          </p:nvGrpSpPr>
          <p:grpSpPr>
            <a:xfrm>
              <a:off x="2623904" y="1476964"/>
              <a:ext cx="1364245" cy="273000"/>
              <a:chOff x="2623904" y="1476964"/>
              <a:chExt cx="1364245" cy="273000"/>
            </a:xfrm>
          </p:grpSpPr>
          <p:sp>
            <p:nvSpPr>
              <p:cNvPr id="8927" name="Google Shape;8927;p7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73"/>
            <p:cNvGrpSpPr/>
            <p:nvPr/>
          </p:nvGrpSpPr>
          <p:grpSpPr>
            <a:xfrm>
              <a:off x="2623907" y="1749775"/>
              <a:ext cx="1364245" cy="273000"/>
              <a:chOff x="2623907" y="1749775"/>
              <a:chExt cx="1364245" cy="273000"/>
            </a:xfrm>
          </p:grpSpPr>
          <p:sp>
            <p:nvSpPr>
              <p:cNvPr id="8933" name="Google Shape;8933;p7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73"/>
            <p:cNvGrpSpPr/>
            <p:nvPr/>
          </p:nvGrpSpPr>
          <p:grpSpPr>
            <a:xfrm>
              <a:off x="2623904" y="2027936"/>
              <a:ext cx="1364245" cy="273000"/>
              <a:chOff x="2623904" y="2027936"/>
              <a:chExt cx="1364245" cy="273000"/>
            </a:xfrm>
          </p:grpSpPr>
          <p:sp>
            <p:nvSpPr>
              <p:cNvPr id="8939" name="Google Shape;8939;p7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4" name="Google Shape;8944;p73"/>
          <p:cNvGrpSpPr/>
          <p:nvPr/>
        </p:nvGrpSpPr>
        <p:grpSpPr>
          <a:xfrm>
            <a:off x="2592703" y="2444186"/>
            <a:ext cx="1387541" cy="159124"/>
            <a:chOff x="3200660" y="2180272"/>
            <a:chExt cx="2563824" cy="378237"/>
          </a:xfrm>
        </p:grpSpPr>
        <p:sp>
          <p:nvSpPr>
            <p:cNvPr id="8945" name="Google Shape;8945;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73"/>
          <p:cNvGrpSpPr/>
          <p:nvPr/>
        </p:nvGrpSpPr>
        <p:grpSpPr>
          <a:xfrm>
            <a:off x="2589227" y="2722011"/>
            <a:ext cx="1390502" cy="159625"/>
            <a:chOff x="3530150" y="2790075"/>
            <a:chExt cx="1962600" cy="225300"/>
          </a:xfrm>
        </p:grpSpPr>
        <p:sp>
          <p:nvSpPr>
            <p:cNvPr id="8964" name="Google Shape;8964;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73"/>
          <p:cNvGrpSpPr/>
          <p:nvPr/>
        </p:nvGrpSpPr>
        <p:grpSpPr>
          <a:xfrm>
            <a:off x="2589880" y="3000337"/>
            <a:ext cx="1411629" cy="153761"/>
            <a:chOff x="3558802" y="4011427"/>
            <a:chExt cx="1866000" cy="111300"/>
          </a:xfrm>
        </p:grpSpPr>
        <p:sp>
          <p:nvSpPr>
            <p:cNvPr id="8967" name="Google Shape;8967;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3"/>
          <p:cNvGrpSpPr/>
          <p:nvPr/>
        </p:nvGrpSpPr>
        <p:grpSpPr>
          <a:xfrm>
            <a:off x="2589573" y="2205736"/>
            <a:ext cx="1383503" cy="119749"/>
            <a:chOff x="3465975" y="2270276"/>
            <a:chExt cx="1986364" cy="171929"/>
          </a:xfrm>
        </p:grpSpPr>
        <p:sp>
          <p:nvSpPr>
            <p:cNvPr id="8970" name="Google Shape;8970;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73"/>
          <p:cNvGrpSpPr/>
          <p:nvPr/>
        </p:nvGrpSpPr>
        <p:grpSpPr>
          <a:xfrm>
            <a:off x="2600580" y="3569387"/>
            <a:ext cx="1369531" cy="195460"/>
            <a:chOff x="723300" y="4253549"/>
            <a:chExt cx="2276482" cy="324900"/>
          </a:xfrm>
        </p:grpSpPr>
        <p:sp>
          <p:nvSpPr>
            <p:cNvPr id="8979" name="Google Shape;8979;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73"/>
          <p:cNvGrpSpPr/>
          <p:nvPr/>
        </p:nvGrpSpPr>
        <p:grpSpPr>
          <a:xfrm>
            <a:off x="2590141" y="3270567"/>
            <a:ext cx="1389066" cy="180119"/>
            <a:chOff x="705948" y="3788465"/>
            <a:chExt cx="2308953" cy="299400"/>
          </a:xfrm>
        </p:grpSpPr>
        <p:sp>
          <p:nvSpPr>
            <p:cNvPr id="8985" name="Google Shape;8985;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73"/>
          <p:cNvGrpSpPr/>
          <p:nvPr/>
        </p:nvGrpSpPr>
        <p:grpSpPr>
          <a:xfrm>
            <a:off x="2638078" y="3883547"/>
            <a:ext cx="1304609" cy="294074"/>
            <a:chOff x="2658741" y="4097347"/>
            <a:chExt cx="1304609" cy="294074"/>
          </a:xfrm>
        </p:grpSpPr>
        <p:grpSp>
          <p:nvGrpSpPr>
            <p:cNvPr id="8991" name="Google Shape;8991;p73"/>
            <p:cNvGrpSpPr/>
            <p:nvPr/>
          </p:nvGrpSpPr>
          <p:grpSpPr>
            <a:xfrm>
              <a:off x="2658741" y="4097347"/>
              <a:ext cx="118572" cy="294074"/>
              <a:chOff x="3343310" y="4475555"/>
              <a:chExt cx="127717" cy="316753"/>
            </a:xfrm>
          </p:grpSpPr>
          <p:sp>
            <p:nvSpPr>
              <p:cNvPr id="8992" name="Google Shape;8992;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73"/>
            <p:cNvGrpSpPr/>
            <p:nvPr/>
          </p:nvGrpSpPr>
          <p:grpSpPr>
            <a:xfrm>
              <a:off x="3815519" y="4098388"/>
              <a:ext cx="147831" cy="291991"/>
              <a:chOff x="3527539" y="4476677"/>
              <a:chExt cx="159232" cy="314510"/>
            </a:xfrm>
          </p:grpSpPr>
          <p:sp>
            <p:nvSpPr>
              <p:cNvPr id="8995" name="Google Shape;8995;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73"/>
            <p:cNvGrpSpPr/>
            <p:nvPr/>
          </p:nvGrpSpPr>
          <p:grpSpPr>
            <a:xfrm>
              <a:off x="3511696" y="4098388"/>
              <a:ext cx="147831" cy="291991"/>
              <a:chOff x="3527539" y="4476677"/>
              <a:chExt cx="159232" cy="314510"/>
            </a:xfrm>
          </p:grpSpPr>
          <p:sp>
            <p:nvSpPr>
              <p:cNvPr id="8998" name="Google Shape;8998;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73"/>
            <p:cNvGrpSpPr/>
            <p:nvPr/>
          </p:nvGrpSpPr>
          <p:grpSpPr>
            <a:xfrm>
              <a:off x="3207874" y="4098388"/>
              <a:ext cx="147831" cy="291991"/>
              <a:chOff x="3527539" y="4476677"/>
              <a:chExt cx="159232" cy="314510"/>
            </a:xfrm>
          </p:grpSpPr>
          <p:sp>
            <p:nvSpPr>
              <p:cNvPr id="9001" name="Google Shape;900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73"/>
            <p:cNvGrpSpPr/>
            <p:nvPr/>
          </p:nvGrpSpPr>
          <p:grpSpPr>
            <a:xfrm>
              <a:off x="2933305" y="4097347"/>
              <a:ext cx="118572" cy="294074"/>
              <a:chOff x="3343310" y="4475555"/>
              <a:chExt cx="127717" cy="316753"/>
            </a:xfrm>
          </p:grpSpPr>
          <p:sp>
            <p:nvSpPr>
              <p:cNvPr id="9004" name="Google Shape;9004;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6" name="Google Shape;9006;p73"/>
          <p:cNvGrpSpPr/>
          <p:nvPr/>
        </p:nvGrpSpPr>
        <p:grpSpPr>
          <a:xfrm>
            <a:off x="4256908" y="1866669"/>
            <a:ext cx="1433821" cy="191501"/>
            <a:chOff x="4273350" y="2080469"/>
            <a:chExt cx="1433821" cy="191501"/>
          </a:xfrm>
        </p:grpSpPr>
        <p:grpSp>
          <p:nvGrpSpPr>
            <p:cNvPr id="9007" name="Google Shape;9007;p73"/>
            <p:cNvGrpSpPr/>
            <p:nvPr/>
          </p:nvGrpSpPr>
          <p:grpSpPr>
            <a:xfrm>
              <a:off x="4273350" y="2080469"/>
              <a:ext cx="1433821" cy="0"/>
              <a:chOff x="5224975" y="2962250"/>
              <a:chExt cx="1544400" cy="0"/>
            </a:xfrm>
          </p:grpSpPr>
          <p:cxnSp>
            <p:nvCxnSpPr>
              <p:cNvPr id="9008" name="Google Shape;9008;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09" name="Google Shape;9009;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10" name="Google Shape;9010;p73"/>
            <p:cNvGrpSpPr/>
            <p:nvPr/>
          </p:nvGrpSpPr>
          <p:grpSpPr>
            <a:xfrm>
              <a:off x="4273350" y="2271969"/>
              <a:ext cx="1433821" cy="0"/>
              <a:chOff x="5224975" y="2962250"/>
              <a:chExt cx="1544400" cy="0"/>
            </a:xfrm>
          </p:grpSpPr>
          <p:cxnSp>
            <p:nvCxnSpPr>
              <p:cNvPr id="9011" name="Google Shape;9011;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12" name="Google Shape;9012;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13" name="Google Shape;9013;p73"/>
          <p:cNvGrpSpPr/>
          <p:nvPr/>
        </p:nvGrpSpPr>
        <p:grpSpPr>
          <a:xfrm>
            <a:off x="4258463" y="969236"/>
            <a:ext cx="1430711" cy="743389"/>
            <a:chOff x="5159450" y="1919950"/>
            <a:chExt cx="1541050" cy="862500"/>
          </a:xfrm>
        </p:grpSpPr>
        <p:sp>
          <p:nvSpPr>
            <p:cNvPr id="9014" name="Google Shape;9014;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15" name="Google Shape;9015;p73"/>
            <p:cNvGrpSpPr/>
            <p:nvPr/>
          </p:nvGrpSpPr>
          <p:grpSpPr>
            <a:xfrm>
              <a:off x="5159450" y="1919950"/>
              <a:ext cx="1541050" cy="862500"/>
              <a:chOff x="5159450" y="1919950"/>
              <a:chExt cx="1541050" cy="862500"/>
            </a:xfrm>
          </p:grpSpPr>
          <p:cxnSp>
            <p:nvCxnSpPr>
              <p:cNvPr id="9016" name="Google Shape;9016;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17" name="Google Shape;9017;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18" name="Google Shape;9018;p73"/>
          <p:cNvGrpSpPr/>
          <p:nvPr/>
        </p:nvGrpSpPr>
        <p:grpSpPr>
          <a:xfrm>
            <a:off x="4248577" y="2192564"/>
            <a:ext cx="1450484" cy="1052087"/>
            <a:chOff x="5230575" y="1554475"/>
            <a:chExt cx="2137150" cy="1550150"/>
          </a:xfrm>
        </p:grpSpPr>
        <p:sp>
          <p:nvSpPr>
            <p:cNvPr id="9019" name="Google Shape;9019;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3"/>
          <p:cNvGrpSpPr/>
          <p:nvPr/>
        </p:nvGrpSpPr>
        <p:grpSpPr>
          <a:xfrm rot="10800000">
            <a:off x="4265127" y="3284753"/>
            <a:ext cx="1417383" cy="887946"/>
            <a:chOff x="5645403" y="2920021"/>
            <a:chExt cx="2650800" cy="2180614"/>
          </a:xfrm>
        </p:grpSpPr>
        <p:sp>
          <p:nvSpPr>
            <p:cNvPr id="9033" name="Google Shape;9033;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4" name="Google Shape;9034;p73"/>
            <p:cNvCxnSpPr>
              <a:stCxn id="903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035" name="Google Shape;9035;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6" name="Google Shape;9036;p73"/>
            <p:cNvCxnSpPr>
              <a:endCxn id="903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037" name="Google Shape;9037;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8" name="Google Shape;9038;p73"/>
            <p:cNvCxnSpPr>
              <a:stCxn id="903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039" name="Google Shape;9039;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0" name="Google Shape;9040;p73"/>
            <p:cNvCxnSpPr>
              <a:endCxn id="903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041" name="Google Shape;9041;p73"/>
          <p:cNvGrpSpPr/>
          <p:nvPr/>
        </p:nvGrpSpPr>
        <p:grpSpPr>
          <a:xfrm>
            <a:off x="7365487" y="2188108"/>
            <a:ext cx="1071743" cy="1021579"/>
            <a:chOff x="7189833" y="2022667"/>
            <a:chExt cx="1251159" cy="1192597"/>
          </a:xfrm>
        </p:grpSpPr>
        <p:sp>
          <p:nvSpPr>
            <p:cNvPr id="9042" name="Google Shape;9042;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73"/>
          <p:cNvGrpSpPr/>
          <p:nvPr/>
        </p:nvGrpSpPr>
        <p:grpSpPr>
          <a:xfrm>
            <a:off x="706758" y="2614515"/>
            <a:ext cx="1695374" cy="1560837"/>
            <a:chOff x="727421" y="2828315"/>
            <a:chExt cx="1695374" cy="1560837"/>
          </a:xfrm>
        </p:grpSpPr>
        <p:grpSp>
          <p:nvGrpSpPr>
            <p:cNvPr id="9047" name="Google Shape;9047;p73"/>
            <p:cNvGrpSpPr/>
            <p:nvPr/>
          </p:nvGrpSpPr>
          <p:grpSpPr>
            <a:xfrm>
              <a:off x="819108" y="2882501"/>
              <a:ext cx="103104" cy="1426186"/>
              <a:chOff x="4674013" y="3100904"/>
              <a:chExt cx="122758" cy="1698043"/>
            </a:xfrm>
          </p:grpSpPr>
          <p:sp>
            <p:nvSpPr>
              <p:cNvPr id="9048" name="Google Shape;9048;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73"/>
            <p:cNvGrpSpPr/>
            <p:nvPr/>
          </p:nvGrpSpPr>
          <p:grpSpPr>
            <a:xfrm>
              <a:off x="1062475" y="2882501"/>
              <a:ext cx="103104" cy="1426186"/>
              <a:chOff x="4940438" y="3100904"/>
              <a:chExt cx="122758" cy="1698043"/>
            </a:xfrm>
          </p:grpSpPr>
          <p:sp>
            <p:nvSpPr>
              <p:cNvPr id="9056" name="Google Shape;9056;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73"/>
            <p:cNvGrpSpPr/>
            <p:nvPr/>
          </p:nvGrpSpPr>
          <p:grpSpPr>
            <a:xfrm>
              <a:off x="1299324" y="2882501"/>
              <a:ext cx="103104" cy="1426186"/>
              <a:chOff x="5206863" y="3100904"/>
              <a:chExt cx="122758" cy="1698043"/>
            </a:xfrm>
          </p:grpSpPr>
          <p:sp>
            <p:nvSpPr>
              <p:cNvPr id="9064" name="Google Shape;9064;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73"/>
            <p:cNvGrpSpPr/>
            <p:nvPr/>
          </p:nvGrpSpPr>
          <p:grpSpPr>
            <a:xfrm>
              <a:off x="1786057" y="2882501"/>
              <a:ext cx="103104" cy="1426186"/>
              <a:chOff x="6006138" y="3143629"/>
              <a:chExt cx="122758" cy="1698043"/>
            </a:xfrm>
          </p:grpSpPr>
          <p:sp>
            <p:nvSpPr>
              <p:cNvPr id="9072" name="Google Shape;9072;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3"/>
            <p:cNvGrpSpPr/>
            <p:nvPr/>
          </p:nvGrpSpPr>
          <p:grpSpPr>
            <a:xfrm>
              <a:off x="2029422" y="2882501"/>
              <a:ext cx="103104" cy="1426186"/>
              <a:chOff x="6805413" y="3100904"/>
              <a:chExt cx="122758" cy="1698043"/>
            </a:xfrm>
          </p:grpSpPr>
          <p:sp>
            <p:nvSpPr>
              <p:cNvPr id="9080" name="Google Shape;9080;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3"/>
            <p:cNvGrpSpPr/>
            <p:nvPr/>
          </p:nvGrpSpPr>
          <p:grpSpPr>
            <a:xfrm>
              <a:off x="727421" y="2828315"/>
              <a:ext cx="1695374" cy="1560837"/>
              <a:chOff x="734799" y="2782450"/>
              <a:chExt cx="1571100" cy="1577400"/>
            </a:xfrm>
          </p:grpSpPr>
          <p:cxnSp>
            <p:nvCxnSpPr>
              <p:cNvPr id="9088" name="Google Shape;9088;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89" name="Google Shape;9089;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90" name="Google Shape;9090;p73"/>
            <p:cNvGrpSpPr/>
            <p:nvPr/>
          </p:nvGrpSpPr>
          <p:grpSpPr>
            <a:xfrm>
              <a:off x="2272795" y="2882501"/>
              <a:ext cx="103104" cy="1426186"/>
              <a:chOff x="5206863" y="3100904"/>
              <a:chExt cx="122758" cy="1698043"/>
            </a:xfrm>
          </p:grpSpPr>
          <p:sp>
            <p:nvSpPr>
              <p:cNvPr id="9091" name="Google Shape;9091;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3"/>
            <p:cNvGrpSpPr/>
            <p:nvPr/>
          </p:nvGrpSpPr>
          <p:grpSpPr>
            <a:xfrm>
              <a:off x="1542694" y="2882501"/>
              <a:ext cx="103104" cy="1426186"/>
              <a:chOff x="6006138" y="3143629"/>
              <a:chExt cx="122758" cy="1698043"/>
            </a:xfrm>
          </p:grpSpPr>
          <p:sp>
            <p:nvSpPr>
              <p:cNvPr id="9099" name="Google Shape;9099;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6" name="Google Shape;9106;p73"/>
          <p:cNvGrpSpPr/>
          <p:nvPr/>
        </p:nvGrpSpPr>
        <p:grpSpPr>
          <a:xfrm>
            <a:off x="5915338" y="2192087"/>
            <a:ext cx="1248543" cy="1025319"/>
            <a:chOff x="5183758" y="1210600"/>
            <a:chExt cx="3605380" cy="2960783"/>
          </a:xfrm>
        </p:grpSpPr>
        <p:sp>
          <p:nvSpPr>
            <p:cNvPr id="9107" name="Google Shape;9107;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1" name="Google Shape;9111;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12" name="Google Shape;9112;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13" name="Google Shape;9113;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14" name="Google Shape;9114;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15" name="Google Shape;9115;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3"/>
          <p:cNvGrpSpPr/>
          <p:nvPr/>
        </p:nvGrpSpPr>
        <p:grpSpPr>
          <a:xfrm>
            <a:off x="5772399" y="3330404"/>
            <a:ext cx="2664831" cy="843440"/>
            <a:chOff x="5916567" y="1099697"/>
            <a:chExt cx="2556683" cy="809211"/>
          </a:xfrm>
        </p:grpSpPr>
        <p:sp>
          <p:nvSpPr>
            <p:cNvPr id="9117" name="Google Shape;9117;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3"/>
          <p:cNvGrpSpPr/>
          <p:nvPr/>
        </p:nvGrpSpPr>
        <p:grpSpPr>
          <a:xfrm>
            <a:off x="5879940" y="979263"/>
            <a:ext cx="1299851" cy="1023338"/>
            <a:chOff x="5900602" y="1193063"/>
            <a:chExt cx="1299851" cy="1023338"/>
          </a:xfrm>
        </p:grpSpPr>
        <p:grpSp>
          <p:nvGrpSpPr>
            <p:cNvPr id="9126" name="Google Shape;9126;p73"/>
            <p:cNvGrpSpPr/>
            <p:nvPr/>
          </p:nvGrpSpPr>
          <p:grpSpPr>
            <a:xfrm>
              <a:off x="6743564" y="1193063"/>
              <a:ext cx="456889" cy="700379"/>
              <a:chOff x="6743564" y="1193063"/>
              <a:chExt cx="456889" cy="700379"/>
            </a:xfrm>
          </p:grpSpPr>
          <p:grpSp>
            <p:nvGrpSpPr>
              <p:cNvPr id="9127" name="Google Shape;9127;p73"/>
              <p:cNvGrpSpPr/>
              <p:nvPr/>
            </p:nvGrpSpPr>
            <p:grpSpPr>
              <a:xfrm>
                <a:off x="6743564" y="1690731"/>
                <a:ext cx="214402" cy="202710"/>
                <a:chOff x="6743564" y="1690731"/>
                <a:chExt cx="214402" cy="202710"/>
              </a:xfrm>
            </p:grpSpPr>
            <p:sp>
              <p:nvSpPr>
                <p:cNvPr id="9128" name="Google Shape;9128;p7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73"/>
              <p:cNvGrpSpPr/>
              <p:nvPr/>
            </p:nvGrpSpPr>
            <p:grpSpPr>
              <a:xfrm>
                <a:off x="6915505" y="1193063"/>
                <a:ext cx="284947" cy="589637"/>
                <a:chOff x="6915505" y="1193063"/>
                <a:chExt cx="284947" cy="589637"/>
              </a:xfrm>
            </p:grpSpPr>
            <p:sp>
              <p:nvSpPr>
                <p:cNvPr id="9131" name="Google Shape;9131;p7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2" name="Google Shape;9132;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133" name="Google Shape;9133;p73"/>
            <p:cNvGrpSpPr/>
            <p:nvPr/>
          </p:nvGrpSpPr>
          <p:grpSpPr>
            <a:xfrm>
              <a:off x="6520337" y="1193063"/>
              <a:ext cx="341815" cy="801589"/>
              <a:chOff x="6520337" y="1193063"/>
              <a:chExt cx="341815" cy="801589"/>
            </a:xfrm>
          </p:grpSpPr>
          <p:grpSp>
            <p:nvGrpSpPr>
              <p:cNvPr id="9134" name="Google Shape;9134;p73"/>
              <p:cNvGrpSpPr/>
              <p:nvPr/>
            </p:nvGrpSpPr>
            <p:grpSpPr>
              <a:xfrm>
                <a:off x="6520337" y="1589527"/>
                <a:ext cx="213950" cy="405125"/>
                <a:chOff x="6520337" y="1589527"/>
                <a:chExt cx="213950" cy="405125"/>
              </a:xfrm>
            </p:grpSpPr>
            <p:sp>
              <p:nvSpPr>
                <p:cNvPr id="9135" name="Google Shape;9135;p7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73"/>
              <p:cNvGrpSpPr/>
              <p:nvPr/>
            </p:nvGrpSpPr>
            <p:grpSpPr>
              <a:xfrm>
                <a:off x="6577204" y="1193063"/>
                <a:ext cx="284947" cy="453562"/>
                <a:chOff x="6577204" y="1193063"/>
                <a:chExt cx="284947" cy="453562"/>
              </a:xfrm>
            </p:grpSpPr>
            <p:sp>
              <p:nvSpPr>
                <p:cNvPr id="9138" name="Google Shape;9138;p7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9" name="Google Shape;9139;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40" name="Google Shape;9140;p73"/>
            <p:cNvGrpSpPr/>
            <p:nvPr/>
          </p:nvGrpSpPr>
          <p:grpSpPr>
            <a:xfrm>
              <a:off x="6238903" y="1193063"/>
              <a:ext cx="300475" cy="901782"/>
              <a:chOff x="6238903" y="1193063"/>
              <a:chExt cx="300475" cy="901782"/>
            </a:xfrm>
          </p:grpSpPr>
          <p:grpSp>
            <p:nvGrpSpPr>
              <p:cNvPr id="9141" name="Google Shape;9141;p73"/>
              <p:cNvGrpSpPr/>
              <p:nvPr/>
            </p:nvGrpSpPr>
            <p:grpSpPr>
              <a:xfrm>
                <a:off x="6290865" y="1489315"/>
                <a:ext cx="248514" cy="605530"/>
                <a:chOff x="6290865" y="1489315"/>
                <a:chExt cx="248514" cy="605530"/>
              </a:xfrm>
            </p:grpSpPr>
            <p:sp>
              <p:nvSpPr>
                <p:cNvPr id="9142" name="Google Shape;9142;p7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3"/>
              <p:cNvGrpSpPr/>
              <p:nvPr/>
            </p:nvGrpSpPr>
            <p:grpSpPr>
              <a:xfrm>
                <a:off x="6238903" y="1193063"/>
                <a:ext cx="284947" cy="327512"/>
                <a:chOff x="6238903" y="1193063"/>
                <a:chExt cx="284947" cy="327512"/>
              </a:xfrm>
            </p:grpSpPr>
            <p:sp>
              <p:nvSpPr>
                <p:cNvPr id="9145" name="Google Shape;9145;p7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6" name="Google Shape;9146;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47" name="Google Shape;9147;p73"/>
            <p:cNvGrpSpPr/>
            <p:nvPr/>
          </p:nvGrpSpPr>
          <p:grpSpPr>
            <a:xfrm>
              <a:off x="5900602" y="1193063"/>
              <a:ext cx="444345" cy="1023338"/>
              <a:chOff x="5900602" y="1193063"/>
              <a:chExt cx="444345" cy="1023338"/>
            </a:xfrm>
          </p:grpSpPr>
          <p:grpSp>
            <p:nvGrpSpPr>
              <p:cNvPr id="9148" name="Google Shape;9148;p73"/>
              <p:cNvGrpSpPr/>
              <p:nvPr/>
            </p:nvGrpSpPr>
            <p:grpSpPr>
              <a:xfrm>
                <a:off x="6046501" y="1367785"/>
                <a:ext cx="298446" cy="848616"/>
                <a:chOff x="6046501" y="1367785"/>
                <a:chExt cx="298446" cy="848616"/>
              </a:xfrm>
            </p:grpSpPr>
            <p:sp>
              <p:nvSpPr>
                <p:cNvPr id="9149" name="Google Shape;9149;p7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3"/>
              <p:cNvGrpSpPr/>
              <p:nvPr/>
            </p:nvGrpSpPr>
            <p:grpSpPr>
              <a:xfrm>
                <a:off x="5900602" y="1193063"/>
                <a:ext cx="284947" cy="182312"/>
                <a:chOff x="5900602" y="1193063"/>
                <a:chExt cx="284947" cy="182312"/>
              </a:xfrm>
            </p:grpSpPr>
            <p:sp>
              <p:nvSpPr>
                <p:cNvPr id="9152" name="Google Shape;9152;p7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3" name="Google Shape;9153;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154" name="Google Shape;9154;p73"/>
          <p:cNvGrpSpPr/>
          <p:nvPr/>
        </p:nvGrpSpPr>
        <p:grpSpPr>
          <a:xfrm>
            <a:off x="7217822" y="979408"/>
            <a:ext cx="1219413" cy="1051365"/>
            <a:chOff x="7287122" y="1165658"/>
            <a:chExt cx="1219413" cy="1051365"/>
          </a:xfrm>
        </p:grpSpPr>
        <p:grpSp>
          <p:nvGrpSpPr>
            <p:cNvPr id="9155" name="Google Shape;9155;p73"/>
            <p:cNvGrpSpPr/>
            <p:nvPr/>
          </p:nvGrpSpPr>
          <p:grpSpPr>
            <a:xfrm>
              <a:off x="7287122" y="1969723"/>
              <a:ext cx="1219413" cy="247300"/>
              <a:chOff x="7287122" y="1969723"/>
              <a:chExt cx="1219413" cy="247300"/>
            </a:xfrm>
          </p:grpSpPr>
          <p:sp>
            <p:nvSpPr>
              <p:cNvPr id="9156" name="Google Shape;9156;p7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7" name="Google Shape;9157;p73"/>
              <p:cNvGrpSpPr/>
              <p:nvPr/>
            </p:nvGrpSpPr>
            <p:grpSpPr>
              <a:xfrm>
                <a:off x="7287122" y="2063892"/>
                <a:ext cx="1151753" cy="73428"/>
                <a:chOff x="7287122" y="2063892"/>
                <a:chExt cx="1151753" cy="73428"/>
              </a:xfrm>
            </p:grpSpPr>
            <p:sp>
              <p:nvSpPr>
                <p:cNvPr id="9158" name="Google Shape;9158;p7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9" name="Google Shape;9159;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60" name="Google Shape;9160;p73"/>
            <p:cNvGrpSpPr/>
            <p:nvPr/>
          </p:nvGrpSpPr>
          <p:grpSpPr>
            <a:xfrm>
              <a:off x="7287122" y="1712201"/>
              <a:ext cx="1219403" cy="246767"/>
              <a:chOff x="7287122" y="1712201"/>
              <a:chExt cx="1219403" cy="246767"/>
            </a:xfrm>
          </p:grpSpPr>
          <p:sp>
            <p:nvSpPr>
              <p:cNvPr id="9161" name="Google Shape;9161;p7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2" name="Google Shape;9162;p73"/>
              <p:cNvGrpSpPr/>
              <p:nvPr/>
            </p:nvGrpSpPr>
            <p:grpSpPr>
              <a:xfrm>
                <a:off x="7287122" y="1842861"/>
                <a:ext cx="1005303" cy="73419"/>
                <a:chOff x="7287122" y="1842861"/>
                <a:chExt cx="1005303" cy="73419"/>
              </a:xfrm>
            </p:grpSpPr>
            <p:sp>
              <p:nvSpPr>
                <p:cNvPr id="9163" name="Google Shape;9163;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4" name="Google Shape;9164;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65" name="Google Shape;9165;p73"/>
            <p:cNvGrpSpPr/>
            <p:nvPr/>
          </p:nvGrpSpPr>
          <p:grpSpPr>
            <a:xfrm>
              <a:off x="7287122" y="1447520"/>
              <a:ext cx="1219403" cy="286667"/>
              <a:chOff x="7287122" y="1447520"/>
              <a:chExt cx="1219403" cy="286667"/>
            </a:xfrm>
          </p:grpSpPr>
          <p:sp>
            <p:nvSpPr>
              <p:cNvPr id="9166" name="Google Shape;9166;p7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73"/>
              <p:cNvGrpSpPr/>
              <p:nvPr/>
            </p:nvGrpSpPr>
            <p:grpSpPr>
              <a:xfrm>
                <a:off x="7287122" y="1581977"/>
                <a:ext cx="852803" cy="73428"/>
                <a:chOff x="7287122" y="1581977"/>
                <a:chExt cx="852803" cy="73428"/>
              </a:xfrm>
            </p:grpSpPr>
            <p:sp>
              <p:nvSpPr>
                <p:cNvPr id="9168" name="Google Shape;9168;p7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9" name="Google Shape;9169;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70" name="Google Shape;9170;p73"/>
            <p:cNvGrpSpPr/>
            <p:nvPr/>
          </p:nvGrpSpPr>
          <p:grpSpPr>
            <a:xfrm>
              <a:off x="7287122" y="1165658"/>
              <a:ext cx="1219403" cy="344253"/>
              <a:chOff x="7287122" y="1165658"/>
              <a:chExt cx="1219403" cy="344253"/>
            </a:xfrm>
          </p:grpSpPr>
          <p:sp>
            <p:nvSpPr>
              <p:cNvPr id="9171" name="Google Shape;9171;p7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2" name="Google Shape;9172;p73"/>
              <p:cNvGrpSpPr/>
              <p:nvPr/>
            </p:nvGrpSpPr>
            <p:grpSpPr>
              <a:xfrm>
                <a:off x="7287122" y="1341025"/>
                <a:ext cx="695703" cy="73419"/>
                <a:chOff x="7287122" y="1341025"/>
                <a:chExt cx="695703" cy="73419"/>
              </a:xfrm>
            </p:grpSpPr>
            <p:sp>
              <p:nvSpPr>
                <p:cNvPr id="9173" name="Google Shape;9173;p7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4" name="Google Shape;9174;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78"/>
        <p:cNvGrpSpPr/>
        <p:nvPr/>
      </p:nvGrpSpPr>
      <p:grpSpPr>
        <a:xfrm>
          <a:off x="0" y="0"/>
          <a:ext cx="0" cy="0"/>
          <a:chOff x="0" y="0"/>
          <a:chExt cx="0" cy="0"/>
        </a:xfrm>
      </p:grpSpPr>
      <p:grpSp>
        <p:nvGrpSpPr>
          <p:cNvPr id="9179" name="Google Shape;9179;p74"/>
          <p:cNvGrpSpPr/>
          <p:nvPr/>
        </p:nvGrpSpPr>
        <p:grpSpPr>
          <a:xfrm>
            <a:off x="866243" y="2291587"/>
            <a:ext cx="415546" cy="355053"/>
            <a:chOff x="866243" y="2291587"/>
            <a:chExt cx="415546" cy="355053"/>
          </a:xfrm>
        </p:grpSpPr>
        <p:sp>
          <p:nvSpPr>
            <p:cNvPr id="9180" name="Google Shape;9180;p7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5" name="Google Shape;9185;p74"/>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6" name="Google Shape;9186;p74"/>
          <p:cNvGrpSpPr/>
          <p:nvPr/>
        </p:nvGrpSpPr>
        <p:grpSpPr>
          <a:xfrm>
            <a:off x="1958520" y="2302574"/>
            <a:ext cx="359213" cy="327807"/>
            <a:chOff x="1958520" y="2302574"/>
            <a:chExt cx="359213" cy="327807"/>
          </a:xfrm>
        </p:grpSpPr>
        <p:sp>
          <p:nvSpPr>
            <p:cNvPr id="9187" name="Google Shape;9187;p7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74"/>
          <p:cNvGrpSpPr/>
          <p:nvPr/>
        </p:nvGrpSpPr>
        <p:grpSpPr>
          <a:xfrm>
            <a:off x="2579882" y="2287427"/>
            <a:ext cx="207582" cy="359594"/>
            <a:chOff x="2656082" y="2287427"/>
            <a:chExt cx="207582" cy="359594"/>
          </a:xfrm>
        </p:grpSpPr>
        <p:sp>
          <p:nvSpPr>
            <p:cNvPr id="9191" name="Google Shape;9191;p7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74"/>
          <p:cNvGrpSpPr/>
          <p:nvPr/>
        </p:nvGrpSpPr>
        <p:grpSpPr>
          <a:xfrm>
            <a:off x="3049653" y="2321468"/>
            <a:ext cx="362991" cy="290018"/>
            <a:chOff x="3049653" y="2321468"/>
            <a:chExt cx="362991" cy="290018"/>
          </a:xfrm>
        </p:grpSpPr>
        <p:sp>
          <p:nvSpPr>
            <p:cNvPr id="9196" name="Google Shape;9196;p7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74"/>
          <p:cNvGrpSpPr/>
          <p:nvPr/>
        </p:nvGrpSpPr>
        <p:grpSpPr>
          <a:xfrm>
            <a:off x="3564243" y="2289904"/>
            <a:ext cx="422342" cy="355243"/>
            <a:chOff x="3564243" y="2289904"/>
            <a:chExt cx="422342" cy="355243"/>
          </a:xfrm>
        </p:grpSpPr>
        <p:sp>
          <p:nvSpPr>
            <p:cNvPr id="9201" name="Google Shape;9201;p7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6" name="Google Shape;9206;p74"/>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7" name="Google Shape;9207;p74"/>
          <p:cNvGrpSpPr/>
          <p:nvPr/>
        </p:nvGrpSpPr>
        <p:grpSpPr>
          <a:xfrm>
            <a:off x="4687894" y="2289713"/>
            <a:ext cx="359594" cy="353909"/>
            <a:chOff x="4687894" y="2289713"/>
            <a:chExt cx="359594" cy="353909"/>
          </a:xfrm>
        </p:grpSpPr>
        <p:sp>
          <p:nvSpPr>
            <p:cNvPr id="9208" name="Google Shape;9208;p7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74"/>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74"/>
          <p:cNvGrpSpPr/>
          <p:nvPr/>
        </p:nvGrpSpPr>
        <p:grpSpPr>
          <a:xfrm>
            <a:off x="6372624" y="2308227"/>
            <a:ext cx="263567" cy="317614"/>
            <a:chOff x="6421399" y="2308227"/>
            <a:chExt cx="263567" cy="317614"/>
          </a:xfrm>
        </p:grpSpPr>
        <p:sp>
          <p:nvSpPr>
            <p:cNvPr id="9213" name="Google Shape;9213;p7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74"/>
          <p:cNvGrpSpPr/>
          <p:nvPr/>
        </p:nvGrpSpPr>
        <p:grpSpPr>
          <a:xfrm>
            <a:off x="6870193" y="2295620"/>
            <a:ext cx="360356" cy="343462"/>
            <a:chOff x="6870193" y="2295620"/>
            <a:chExt cx="360356" cy="343462"/>
          </a:xfrm>
        </p:grpSpPr>
        <p:sp>
          <p:nvSpPr>
            <p:cNvPr id="9218" name="Google Shape;9218;p7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441465" y="2302860"/>
            <a:ext cx="342192" cy="327140"/>
            <a:chOff x="7441465" y="2302860"/>
            <a:chExt cx="342192" cy="327140"/>
          </a:xfrm>
        </p:grpSpPr>
        <p:sp>
          <p:nvSpPr>
            <p:cNvPr id="9221" name="Google Shape;9221;p7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74"/>
          <p:cNvGrpSpPr/>
          <p:nvPr/>
        </p:nvGrpSpPr>
        <p:grpSpPr>
          <a:xfrm>
            <a:off x="7989683" y="2350207"/>
            <a:ext cx="332761" cy="234066"/>
            <a:chOff x="7989683" y="2350207"/>
            <a:chExt cx="332761" cy="234066"/>
          </a:xfrm>
        </p:grpSpPr>
        <p:sp>
          <p:nvSpPr>
            <p:cNvPr id="9224" name="Google Shape;9224;p7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74"/>
          <p:cNvGrpSpPr/>
          <p:nvPr/>
        </p:nvGrpSpPr>
        <p:grpSpPr>
          <a:xfrm>
            <a:off x="5823294" y="2309751"/>
            <a:ext cx="315327" cy="314978"/>
            <a:chOff x="5823294" y="2309751"/>
            <a:chExt cx="315327" cy="314978"/>
          </a:xfrm>
        </p:grpSpPr>
        <p:sp>
          <p:nvSpPr>
            <p:cNvPr id="9231" name="Google Shape;9231;p7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74"/>
          <p:cNvGrpSpPr/>
          <p:nvPr/>
        </p:nvGrpSpPr>
        <p:grpSpPr>
          <a:xfrm>
            <a:off x="2497275" y="2744159"/>
            <a:ext cx="370930" cy="370549"/>
            <a:chOff x="2497275" y="2744159"/>
            <a:chExt cx="370930" cy="370549"/>
          </a:xfrm>
        </p:grpSpPr>
        <p:sp>
          <p:nvSpPr>
            <p:cNvPr id="9249" name="Google Shape;9249;p7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74"/>
          <p:cNvGrpSpPr/>
          <p:nvPr/>
        </p:nvGrpSpPr>
        <p:grpSpPr>
          <a:xfrm>
            <a:off x="860940" y="2746477"/>
            <a:ext cx="371883" cy="365691"/>
            <a:chOff x="860940" y="2746477"/>
            <a:chExt cx="371883" cy="365691"/>
          </a:xfrm>
        </p:grpSpPr>
        <p:sp>
          <p:nvSpPr>
            <p:cNvPr id="9256" name="Google Shape;9256;p7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74"/>
          <p:cNvGrpSpPr/>
          <p:nvPr/>
        </p:nvGrpSpPr>
        <p:grpSpPr>
          <a:xfrm>
            <a:off x="1450836" y="2766258"/>
            <a:ext cx="283985" cy="341080"/>
            <a:chOff x="1493849" y="2775533"/>
            <a:chExt cx="283985" cy="341080"/>
          </a:xfrm>
        </p:grpSpPr>
        <p:sp>
          <p:nvSpPr>
            <p:cNvPr id="9262" name="Google Shape;9262;p7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4"/>
          <p:cNvGrpSpPr/>
          <p:nvPr/>
        </p:nvGrpSpPr>
        <p:grpSpPr>
          <a:xfrm>
            <a:off x="1952836" y="2774422"/>
            <a:ext cx="372835" cy="342573"/>
            <a:chOff x="1952836" y="2774422"/>
            <a:chExt cx="372835" cy="342573"/>
          </a:xfrm>
        </p:grpSpPr>
        <p:sp>
          <p:nvSpPr>
            <p:cNvPr id="9265" name="Google Shape;9265;p7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74"/>
          <p:cNvGrpSpPr/>
          <p:nvPr/>
        </p:nvGrpSpPr>
        <p:grpSpPr>
          <a:xfrm>
            <a:off x="3079916" y="2744477"/>
            <a:ext cx="332729" cy="372518"/>
            <a:chOff x="3079916" y="2744477"/>
            <a:chExt cx="332729" cy="372518"/>
          </a:xfrm>
        </p:grpSpPr>
        <p:sp>
          <p:nvSpPr>
            <p:cNvPr id="9269" name="Google Shape;9269;p7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74"/>
          <p:cNvGrpSpPr/>
          <p:nvPr/>
        </p:nvGrpSpPr>
        <p:grpSpPr>
          <a:xfrm>
            <a:off x="3620576" y="2745525"/>
            <a:ext cx="336889" cy="355592"/>
            <a:chOff x="3620576" y="2745525"/>
            <a:chExt cx="336889" cy="355592"/>
          </a:xfrm>
        </p:grpSpPr>
        <p:sp>
          <p:nvSpPr>
            <p:cNvPr id="9273" name="Google Shape;9273;p7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74"/>
          <p:cNvGrpSpPr/>
          <p:nvPr/>
        </p:nvGrpSpPr>
        <p:grpSpPr>
          <a:xfrm>
            <a:off x="4126815" y="2760704"/>
            <a:ext cx="380393" cy="363118"/>
            <a:chOff x="4126815" y="2760704"/>
            <a:chExt cx="380393" cy="363118"/>
          </a:xfrm>
        </p:grpSpPr>
        <p:sp>
          <p:nvSpPr>
            <p:cNvPr id="9276" name="Google Shape;9276;p7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74"/>
          <p:cNvGrpSpPr/>
          <p:nvPr/>
        </p:nvGrpSpPr>
        <p:grpSpPr>
          <a:xfrm>
            <a:off x="4675986" y="2745684"/>
            <a:ext cx="381346" cy="368644"/>
            <a:chOff x="4675986" y="2745684"/>
            <a:chExt cx="381346" cy="368644"/>
          </a:xfrm>
        </p:grpSpPr>
        <p:sp>
          <p:nvSpPr>
            <p:cNvPr id="9281" name="Google Shape;9281;p7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4"/>
          <p:cNvGrpSpPr/>
          <p:nvPr/>
        </p:nvGrpSpPr>
        <p:grpSpPr>
          <a:xfrm>
            <a:off x="5220616" y="2791061"/>
            <a:ext cx="373185" cy="302466"/>
            <a:chOff x="5220616" y="2791061"/>
            <a:chExt cx="373185" cy="302466"/>
          </a:xfrm>
        </p:grpSpPr>
        <p:sp>
          <p:nvSpPr>
            <p:cNvPr id="9284" name="Google Shape;9284;p7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4"/>
          <p:cNvGrpSpPr/>
          <p:nvPr/>
        </p:nvGrpSpPr>
        <p:grpSpPr>
          <a:xfrm>
            <a:off x="5788661" y="2772517"/>
            <a:ext cx="284366" cy="344097"/>
            <a:chOff x="5864861" y="2772517"/>
            <a:chExt cx="284366" cy="344097"/>
          </a:xfrm>
        </p:grpSpPr>
        <p:sp>
          <p:nvSpPr>
            <p:cNvPr id="9303" name="Google Shape;9303;p7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4"/>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4"/>
          <p:cNvGrpSpPr/>
          <p:nvPr/>
        </p:nvGrpSpPr>
        <p:grpSpPr>
          <a:xfrm>
            <a:off x="6974158" y="2789537"/>
            <a:ext cx="255247" cy="327458"/>
            <a:chOff x="6974158" y="2789537"/>
            <a:chExt cx="255247" cy="327458"/>
          </a:xfrm>
        </p:grpSpPr>
        <p:sp>
          <p:nvSpPr>
            <p:cNvPr id="9311" name="Google Shape;9311;p7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74"/>
          <p:cNvGrpSpPr/>
          <p:nvPr/>
        </p:nvGrpSpPr>
        <p:grpSpPr>
          <a:xfrm>
            <a:off x="7530697" y="2790299"/>
            <a:ext cx="244291" cy="326314"/>
            <a:chOff x="7530697" y="2790299"/>
            <a:chExt cx="244291" cy="326314"/>
          </a:xfrm>
        </p:grpSpPr>
        <p:sp>
          <p:nvSpPr>
            <p:cNvPr id="9318" name="Google Shape;9318;p7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74"/>
          <p:cNvGrpSpPr/>
          <p:nvPr/>
        </p:nvGrpSpPr>
        <p:grpSpPr>
          <a:xfrm>
            <a:off x="7988191" y="2832248"/>
            <a:ext cx="332348" cy="283985"/>
            <a:chOff x="7988191" y="2832248"/>
            <a:chExt cx="332348" cy="283985"/>
          </a:xfrm>
        </p:grpSpPr>
        <p:sp>
          <p:nvSpPr>
            <p:cNvPr id="9325" name="Google Shape;9325;p7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4"/>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4"/>
          <p:cNvGrpSpPr/>
          <p:nvPr/>
        </p:nvGrpSpPr>
        <p:grpSpPr>
          <a:xfrm>
            <a:off x="3588440" y="3258368"/>
            <a:ext cx="364484" cy="262423"/>
            <a:chOff x="3588440" y="3258368"/>
            <a:chExt cx="364484" cy="262423"/>
          </a:xfrm>
        </p:grpSpPr>
        <p:sp>
          <p:nvSpPr>
            <p:cNvPr id="9330" name="Google Shape;9330;p7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6" name="Google Shape;9336;p74"/>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7" name="Google Shape;9337;p74"/>
          <p:cNvGrpSpPr/>
          <p:nvPr/>
        </p:nvGrpSpPr>
        <p:grpSpPr>
          <a:xfrm>
            <a:off x="5765817" y="3227724"/>
            <a:ext cx="364865" cy="324822"/>
            <a:chOff x="5765817" y="3227724"/>
            <a:chExt cx="364865" cy="324822"/>
          </a:xfrm>
        </p:grpSpPr>
        <p:sp>
          <p:nvSpPr>
            <p:cNvPr id="9338" name="Google Shape;9338;p7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4"/>
          <p:cNvGrpSpPr/>
          <p:nvPr/>
        </p:nvGrpSpPr>
        <p:grpSpPr>
          <a:xfrm>
            <a:off x="6228583" y="3237664"/>
            <a:ext cx="446539" cy="303895"/>
            <a:chOff x="6228583" y="3237664"/>
            <a:chExt cx="446539" cy="303895"/>
          </a:xfrm>
        </p:grpSpPr>
        <p:sp>
          <p:nvSpPr>
            <p:cNvPr id="9342" name="Google Shape;9342;p7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4"/>
          <p:cNvGrpSpPr/>
          <p:nvPr/>
        </p:nvGrpSpPr>
        <p:grpSpPr>
          <a:xfrm>
            <a:off x="865862" y="3207306"/>
            <a:ext cx="364484" cy="364897"/>
            <a:chOff x="865862" y="3207306"/>
            <a:chExt cx="364484" cy="364897"/>
          </a:xfrm>
        </p:grpSpPr>
        <p:sp>
          <p:nvSpPr>
            <p:cNvPr id="9360" name="Google Shape;9360;p7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4"/>
          <p:cNvGrpSpPr/>
          <p:nvPr/>
        </p:nvGrpSpPr>
        <p:grpSpPr>
          <a:xfrm>
            <a:off x="1404617" y="3226962"/>
            <a:ext cx="370168" cy="325965"/>
            <a:chOff x="1404617" y="3226962"/>
            <a:chExt cx="370168" cy="325965"/>
          </a:xfrm>
        </p:grpSpPr>
        <p:sp>
          <p:nvSpPr>
            <p:cNvPr id="9375" name="Google Shape;9375;p7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4"/>
          <p:cNvGrpSpPr/>
          <p:nvPr/>
        </p:nvGrpSpPr>
        <p:grpSpPr>
          <a:xfrm>
            <a:off x="1953403" y="3216094"/>
            <a:ext cx="366389" cy="354481"/>
            <a:chOff x="1954741" y="3212419"/>
            <a:chExt cx="366389" cy="354481"/>
          </a:xfrm>
        </p:grpSpPr>
        <p:sp>
          <p:nvSpPr>
            <p:cNvPr id="9385" name="Google Shape;9385;p7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4"/>
          <p:cNvGrpSpPr/>
          <p:nvPr/>
        </p:nvGrpSpPr>
        <p:grpSpPr>
          <a:xfrm>
            <a:off x="3043239" y="3215626"/>
            <a:ext cx="366008" cy="348670"/>
            <a:chOff x="3043239" y="3215626"/>
            <a:chExt cx="366008" cy="348670"/>
          </a:xfrm>
        </p:grpSpPr>
        <p:sp>
          <p:nvSpPr>
            <p:cNvPr id="9393" name="Google Shape;9393;p7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4"/>
          <p:cNvGrpSpPr/>
          <p:nvPr/>
        </p:nvGrpSpPr>
        <p:grpSpPr>
          <a:xfrm>
            <a:off x="4218333" y="3184982"/>
            <a:ext cx="209107" cy="383442"/>
            <a:chOff x="4218333" y="3184982"/>
            <a:chExt cx="209107" cy="383442"/>
          </a:xfrm>
        </p:grpSpPr>
        <p:sp>
          <p:nvSpPr>
            <p:cNvPr id="9396" name="Google Shape;9396;p7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8" name="Google Shape;9398;p74"/>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9" name="Google Shape;9399;p74"/>
          <p:cNvGrpSpPr/>
          <p:nvPr/>
        </p:nvGrpSpPr>
        <p:grpSpPr>
          <a:xfrm>
            <a:off x="6896644" y="3216007"/>
            <a:ext cx="322917" cy="347876"/>
            <a:chOff x="6896644" y="3216007"/>
            <a:chExt cx="322917" cy="347876"/>
          </a:xfrm>
        </p:grpSpPr>
        <p:sp>
          <p:nvSpPr>
            <p:cNvPr id="9400" name="Google Shape;9400;p7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74"/>
          <p:cNvGrpSpPr/>
          <p:nvPr/>
        </p:nvGrpSpPr>
        <p:grpSpPr>
          <a:xfrm>
            <a:off x="7429366" y="3223183"/>
            <a:ext cx="334634" cy="333904"/>
            <a:chOff x="7429366" y="3223183"/>
            <a:chExt cx="334634" cy="333904"/>
          </a:xfrm>
        </p:grpSpPr>
        <p:sp>
          <p:nvSpPr>
            <p:cNvPr id="9408" name="Google Shape;9408;p7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0" name="Google Shape;9410;p74"/>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1" name="Google Shape;9411;p74"/>
          <p:cNvGrpSpPr/>
          <p:nvPr/>
        </p:nvGrpSpPr>
        <p:grpSpPr>
          <a:xfrm>
            <a:off x="5216456" y="3725484"/>
            <a:ext cx="356196" cy="265631"/>
            <a:chOff x="5216456" y="3725484"/>
            <a:chExt cx="356196" cy="265631"/>
          </a:xfrm>
        </p:grpSpPr>
        <p:sp>
          <p:nvSpPr>
            <p:cNvPr id="9412" name="Google Shape;9412;p7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74"/>
          <p:cNvGrpSpPr/>
          <p:nvPr/>
        </p:nvGrpSpPr>
        <p:grpSpPr>
          <a:xfrm>
            <a:off x="6849393" y="3733994"/>
            <a:ext cx="355053" cy="248038"/>
            <a:chOff x="6849393" y="3733994"/>
            <a:chExt cx="355053" cy="248038"/>
          </a:xfrm>
        </p:grpSpPr>
        <p:sp>
          <p:nvSpPr>
            <p:cNvPr id="9415" name="Google Shape;9415;p7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4"/>
          <p:cNvGrpSpPr/>
          <p:nvPr/>
        </p:nvGrpSpPr>
        <p:grpSpPr>
          <a:xfrm>
            <a:off x="7918997" y="3714687"/>
            <a:ext cx="392111" cy="280206"/>
            <a:chOff x="7918997" y="3714687"/>
            <a:chExt cx="392111" cy="280206"/>
          </a:xfrm>
        </p:grpSpPr>
        <p:sp>
          <p:nvSpPr>
            <p:cNvPr id="9421" name="Google Shape;9421;p7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6" name="Google Shape;9426;p74"/>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7" name="Google Shape;9427;p74"/>
          <p:cNvGrpSpPr/>
          <p:nvPr/>
        </p:nvGrpSpPr>
        <p:grpSpPr>
          <a:xfrm>
            <a:off x="1408777" y="3680964"/>
            <a:ext cx="357720" cy="355148"/>
            <a:chOff x="1408777" y="3680964"/>
            <a:chExt cx="357720" cy="355148"/>
          </a:xfrm>
        </p:grpSpPr>
        <p:sp>
          <p:nvSpPr>
            <p:cNvPr id="9428" name="Google Shape;9428;p7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4"/>
          <p:cNvGrpSpPr/>
          <p:nvPr/>
        </p:nvGrpSpPr>
        <p:grpSpPr>
          <a:xfrm>
            <a:off x="1952836" y="3680964"/>
            <a:ext cx="357720" cy="355148"/>
            <a:chOff x="1952836" y="3680964"/>
            <a:chExt cx="357720" cy="355148"/>
          </a:xfrm>
        </p:grpSpPr>
        <p:sp>
          <p:nvSpPr>
            <p:cNvPr id="9434" name="Google Shape;9434;p7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74"/>
          <p:cNvGrpSpPr/>
          <p:nvPr/>
        </p:nvGrpSpPr>
        <p:grpSpPr>
          <a:xfrm>
            <a:off x="2496894" y="3680964"/>
            <a:ext cx="357720" cy="355148"/>
            <a:chOff x="2496894" y="3680964"/>
            <a:chExt cx="357720" cy="355148"/>
          </a:xfrm>
        </p:grpSpPr>
        <p:sp>
          <p:nvSpPr>
            <p:cNvPr id="9440" name="Google Shape;9440;p7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4"/>
          <p:cNvGrpSpPr/>
          <p:nvPr/>
        </p:nvGrpSpPr>
        <p:grpSpPr>
          <a:xfrm>
            <a:off x="3040984" y="3681059"/>
            <a:ext cx="356164" cy="355815"/>
            <a:chOff x="3040984" y="3681059"/>
            <a:chExt cx="356164" cy="355815"/>
          </a:xfrm>
        </p:grpSpPr>
        <p:sp>
          <p:nvSpPr>
            <p:cNvPr id="9446" name="Google Shape;9446;p7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74"/>
          <p:cNvGrpSpPr/>
          <p:nvPr/>
        </p:nvGrpSpPr>
        <p:grpSpPr>
          <a:xfrm>
            <a:off x="3584280" y="3699191"/>
            <a:ext cx="358069" cy="317995"/>
            <a:chOff x="3584280" y="3699191"/>
            <a:chExt cx="358069" cy="317995"/>
          </a:xfrm>
        </p:grpSpPr>
        <p:sp>
          <p:nvSpPr>
            <p:cNvPr id="9450" name="Google Shape;9450;p7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74"/>
          <p:cNvGrpSpPr/>
          <p:nvPr/>
        </p:nvGrpSpPr>
        <p:grpSpPr>
          <a:xfrm>
            <a:off x="4129482" y="3681059"/>
            <a:ext cx="355402" cy="354291"/>
            <a:chOff x="4129482" y="3681059"/>
            <a:chExt cx="355402" cy="354291"/>
          </a:xfrm>
        </p:grpSpPr>
        <p:sp>
          <p:nvSpPr>
            <p:cNvPr id="9455" name="Google Shape;9455;p7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74"/>
          <p:cNvGrpSpPr/>
          <p:nvPr/>
        </p:nvGrpSpPr>
        <p:grpSpPr>
          <a:xfrm>
            <a:off x="4673540" y="3680297"/>
            <a:ext cx="355434" cy="355815"/>
            <a:chOff x="4673540" y="3680297"/>
            <a:chExt cx="355434" cy="355815"/>
          </a:xfrm>
        </p:grpSpPr>
        <p:sp>
          <p:nvSpPr>
            <p:cNvPr id="9460" name="Google Shape;9460;p7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74"/>
          <p:cNvGrpSpPr/>
          <p:nvPr/>
        </p:nvGrpSpPr>
        <p:grpSpPr>
          <a:xfrm>
            <a:off x="5779408" y="3699191"/>
            <a:ext cx="317645" cy="318757"/>
            <a:chOff x="5779408" y="3699191"/>
            <a:chExt cx="317645" cy="318757"/>
          </a:xfrm>
        </p:grpSpPr>
        <p:sp>
          <p:nvSpPr>
            <p:cNvPr id="9464" name="Google Shape;9464;p7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74"/>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7" name="Google Shape;9467;p74"/>
          <p:cNvGrpSpPr/>
          <p:nvPr/>
        </p:nvGrpSpPr>
        <p:grpSpPr>
          <a:xfrm>
            <a:off x="7390435" y="3680868"/>
            <a:ext cx="372073" cy="355243"/>
            <a:chOff x="7390435" y="3680868"/>
            <a:chExt cx="372073" cy="355243"/>
          </a:xfrm>
        </p:grpSpPr>
        <p:sp>
          <p:nvSpPr>
            <p:cNvPr id="9468" name="Google Shape;9468;p7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4"/>
          <p:cNvGrpSpPr/>
          <p:nvPr/>
        </p:nvGrpSpPr>
        <p:grpSpPr>
          <a:xfrm>
            <a:off x="1421638" y="4125629"/>
            <a:ext cx="374709" cy="374010"/>
            <a:chOff x="1421638" y="4125629"/>
            <a:chExt cx="374709" cy="374010"/>
          </a:xfrm>
        </p:grpSpPr>
        <p:sp>
          <p:nvSpPr>
            <p:cNvPr id="9475" name="Google Shape;9475;p7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74"/>
          <p:cNvGrpSpPr/>
          <p:nvPr/>
        </p:nvGrpSpPr>
        <p:grpSpPr>
          <a:xfrm>
            <a:off x="1973254" y="4156304"/>
            <a:ext cx="357720" cy="342192"/>
            <a:chOff x="1973254" y="4156304"/>
            <a:chExt cx="357720" cy="342192"/>
          </a:xfrm>
        </p:grpSpPr>
        <p:sp>
          <p:nvSpPr>
            <p:cNvPr id="9478" name="Google Shape;9478;p7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4"/>
          <p:cNvGrpSpPr/>
          <p:nvPr/>
        </p:nvGrpSpPr>
        <p:grpSpPr>
          <a:xfrm>
            <a:off x="2523759" y="4135505"/>
            <a:ext cx="341049" cy="340318"/>
            <a:chOff x="2523759" y="4135505"/>
            <a:chExt cx="341049" cy="340318"/>
          </a:xfrm>
        </p:grpSpPr>
        <p:sp>
          <p:nvSpPr>
            <p:cNvPr id="9485" name="Google Shape;9485;p7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4"/>
          <p:cNvGrpSpPr/>
          <p:nvPr/>
        </p:nvGrpSpPr>
        <p:grpSpPr>
          <a:xfrm>
            <a:off x="3040603" y="4130360"/>
            <a:ext cx="392079" cy="350353"/>
            <a:chOff x="3040603" y="4130360"/>
            <a:chExt cx="392079" cy="350353"/>
          </a:xfrm>
        </p:grpSpPr>
        <p:sp>
          <p:nvSpPr>
            <p:cNvPr id="9488" name="Google Shape;9488;p7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4"/>
          <p:cNvGrpSpPr/>
          <p:nvPr/>
        </p:nvGrpSpPr>
        <p:grpSpPr>
          <a:xfrm>
            <a:off x="3662144" y="4135505"/>
            <a:ext cx="232955" cy="340318"/>
            <a:chOff x="3662144" y="4135505"/>
            <a:chExt cx="232955" cy="340318"/>
          </a:xfrm>
        </p:grpSpPr>
        <p:sp>
          <p:nvSpPr>
            <p:cNvPr id="9499" name="Google Shape;9499;p7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74"/>
          <p:cNvGrpSpPr/>
          <p:nvPr/>
        </p:nvGrpSpPr>
        <p:grpSpPr>
          <a:xfrm>
            <a:off x="4149138" y="4121151"/>
            <a:ext cx="344065" cy="368644"/>
            <a:chOff x="4149138" y="4121151"/>
            <a:chExt cx="344065" cy="368644"/>
          </a:xfrm>
        </p:grpSpPr>
        <p:sp>
          <p:nvSpPr>
            <p:cNvPr id="9504" name="Google Shape;9504;p7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6" name="Google Shape;9516;p74"/>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7" name="Google Shape;9517;p74"/>
          <p:cNvGrpSpPr/>
          <p:nvPr/>
        </p:nvGrpSpPr>
        <p:grpSpPr>
          <a:xfrm>
            <a:off x="5206262" y="4174817"/>
            <a:ext cx="397763" cy="262804"/>
            <a:chOff x="5206262" y="4174817"/>
            <a:chExt cx="397763" cy="262804"/>
          </a:xfrm>
        </p:grpSpPr>
        <p:sp>
          <p:nvSpPr>
            <p:cNvPr id="9518" name="Google Shape;9518;p7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4"/>
          <p:cNvGrpSpPr/>
          <p:nvPr/>
        </p:nvGrpSpPr>
        <p:grpSpPr>
          <a:xfrm>
            <a:off x="5727616" y="4204699"/>
            <a:ext cx="440505" cy="290018"/>
            <a:chOff x="5727616" y="4204699"/>
            <a:chExt cx="440505" cy="290018"/>
          </a:xfrm>
        </p:grpSpPr>
        <p:sp>
          <p:nvSpPr>
            <p:cNvPr id="9526" name="Google Shape;9526;p7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4"/>
          <p:cNvGrpSpPr/>
          <p:nvPr/>
        </p:nvGrpSpPr>
        <p:grpSpPr>
          <a:xfrm>
            <a:off x="6410063" y="4135124"/>
            <a:ext cx="159950" cy="364516"/>
            <a:chOff x="6410063" y="4135124"/>
            <a:chExt cx="159950" cy="364516"/>
          </a:xfrm>
        </p:grpSpPr>
        <p:sp>
          <p:nvSpPr>
            <p:cNvPr id="9535" name="Google Shape;9535;p7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74"/>
          <p:cNvGrpSpPr/>
          <p:nvPr/>
        </p:nvGrpSpPr>
        <p:grpSpPr>
          <a:xfrm>
            <a:off x="6924652" y="4135505"/>
            <a:ext cx="214378" cy="364135"/>
            <a:chOff x="6924652" y="4135505"/>
            <a:chExt cx="214378" cy="364135"/>
          </a:xfrm>
        </p:grpSpPr>
        <p:sp>
          <p:nvSpPr>
            <p:cNvPr id="9540" name="Google Shape;9540;p7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4"/>
          <p:cNvGrpSpPr/>
          <p:nvPr/>
        </p:nvGrpSpPr>
        <p:grpSpPr>
          <a:xfrm>
            <a:off x="7384751" y="4147984"/>
            <a:ext cx="380012" cy="351274"/>
            <a:chOff x="7384751" y="4147984"/>
            <a:chExt cx="380012" cy="351274"/>
          </a:xfrm>
        </p:grpSpPr>
        <p:sp>
          <p:nvSpPr>
            <p:cNvPr id="9545" name="Google Shape;9545;p74"/>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4"/>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4"/>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4"/>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4"/>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0" name="Google Shape;9550;p7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551" name="Google Shape;9551;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555"/>
        <p:cNvGrpSpPr/>
        <p:nvPr/>
      </p:nvGrpSpPr>
      <p:grpSpPr>
        <a:xfrm>
          <a:off x="0" y="0"/>
          <a:ext cx="0" cy="0"/>
          <a:chOff x="0" y="0"/>
          <a:chExt cx="0" cy="0"/>
        </a:xfrm>
      </p:grpSpPr>
      <p:grpSp>
        <p:nvGrpSpPr>
          <p:cNvPr id="9556" name="Google Shape;9556;p75"/>
          <p:cNvGrpSpPr/>
          <p:nvPr/>
        </p:nvGrpSpPr>
        <p:grpSpPr>
          <a:xfrm>
            <a:off x="1989449" y="4101269"/>
            <a:ext cx="374774" cy="346073"/>
            <a:chOff x="1989449" y="4282269"/>
            <a:chExt cx="374774" cy="346073"/>
          </a:xfrm>
        </p:grpSpPr>
        <p:sp>
          <p:nvSpPr>
            <p:cNvPr id="9557" name="Google Shape;9557;p7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5"/>
          <p:cNvGrpSpPr/>
          <p:nvPr/>
        </p:nvGrpSpPr>
        <p:grpSpPr>
          <a:xfrm>
            <a:off x="2487439" y="4099740"/>
            <a:ext cx="198775" cy="348972"/>
            <a:chOff x="2487439" y="4280740"/>
            <a:chExt cx="198775" cy="348972"/>
          </a:xfrm>
        </p:grpSpPr>
        <p:sp>
          <p:nvSpPr>
            <p:cNvPr id="9563" name="Google Shape;9563;p7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75"/>
          <p:cNvGrpSpPr/>
          <p:nvPr/>
        </p:nvGrpSpPr>
        <p:grpSpPr>
          <a:xfrm>
            <a:off x="2810958" y="4092923"/>
            <a:ext cx="353145" cy="361873"/>
            <a:chOff x="2810958" y="4273923"/>
            <a:chExt cx="353145" cy="361873"/>
          </a:xfrm>
        </p:grpSpPr>
        <p:sp>
          <p:nvSpPr>
            <p:cNvPr id="9568" name="Google Shape;9568;p7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75"/>
          <p:cNvGrpSpPr/>
          <p:nvPr/>
        </p:nvGrpSpPr>
        <p:grpSpPr>
          <a:xfrm>
            <a:off x="6275635" y="4101651"/>
            <a:ext cx="209383" cy="366778"/>
            <a:chOff x="6275635" y="4282651"/>
            <a:chExt cx="209383" cy="366778"/>
          </a:xfrm>
        </p:grpSpPr>
        <p:sp>
          <p:nvSpPr>
            <p:cNvPr id="9576" name="Google Shape;9576;p7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75"/>
          <p:cNvGrpSpPr/>
          <p:nvPr/>
        </p:nvGrpSpPr>
        <p:grpSpPr>
          <a:xfrm>
            <a:off x="6701186" y="4102033"/>
            <a:ext cx="280292" cy="366396"/>
            <a:chOff x="6701186" y="4283033"/>
            <a:chExt cx="280292" cy="366396"/>
          </a:xfrm>
        </p:grpSpPr>
        <p:sp>
          <p:nvSpPr>
            <p:cNvPr id="9579" name="Google Shape;9579;p7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75"/>
          <p:cNvGrpSpPr/>
          <p:nvPr/>
        </p:nvGrpSpPr>
        <p:grpSpPr>
          <a:xfrm>
            <a:off x="2609571" y="3643958"/>
            <a:ext cx="373627" cy="347347"/>
            <a:chOff x="2609571" y="3824958"/>
            <a:chExt cx="373627" cy="347347"/>
          </a:xfrm>
        </p:grpSpPr>
        <p:sp>
          <p:nvSpPr>
            <p:cNvPr id="9582" name="Google Shape;9582;p7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4" name="Google Shape;9584;p7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5" name="Google Shape;9585;p75"/>
          <p:cNvGrpSpPr/>
          <p:nvPr/>
        </p:nvGrpSpPr>
        <p:grpSpPr>
          <a:xfrm>
            <a:off x="916127" y="3626056"/>
            <a:ext cx="221902" cy="380795"/>
            <a:chOff x="916127" y="3807056"/>
            <a:chExt cx="221902" cy="380795"/>
          </a:xfrm>
        </p:grpSpPr>
        <p:sp>
          <p:nvSpPr>
            <p:cNvPr id="9586" name="Google Shape;9586;p7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0" name="Google Shape;9590;p7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2" name="Google Shape;9592;p75"/>
          <p:cNvGrpSpPr/>
          <p:nvPr/>
        </p:nvGrpSpPr>
        <p:grpSpPr>
          <a:xfrm>
            <a:off x="3513010" y="3635134"/>
            <a:ext cx="362223" cy="361108"/>
            <a:chOff x="3513010" y="3816134"/>
            <a:chExt cx="362223" cy="361108"/>
          </a:xfrm>
        </p:grpSpPr>
        <p:sp>
          <p:nvSpPr>
            <p:cNvPr id="9593" name="Google Shape;9593;p7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75"/>
          <p:cNvGrpSpPr/>
          <p:nvPr/>
        </p:nvGrpSpPr>
        <p:grpSpPr>
          <a:xfrm>
            <a:off x="3950316" y="3639307"/>
            <a:ext cx="369805" cy="353782"/>
            <a:chOff x="3950316" y="3820307"/>
            <a:chExt cx="369805" cy="353782"/>
          </a:xfrm>
        </p:grpSpPr>
        <p:sp>
          <p:nvSpPr>
            <p:cNvPr id="9598" name="Google Shape;9598;p7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1761909" y="3630961"/>
            <a:ext cx="307974" cy="371716"/>
            <a:chOff x="1761909" y="3811961"/>
            <a:chExt cx="307974" cy="371716"/>
          </a:xfrm>
        </p:grpSpPr>
        <p:sp>
          <p:nvSpPr>
            <p:cNvPr id="9603" name="Google Shape;9603;p7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5"/>
          <p:cNvGrpSpPr/>
          <p:nvPr/>
        </p:nvGrpSpPr>
        <p:grpSpPr>
          <a:xfrm>
            <a:off x="5373342" y="3627935"/>
            <a:ext cx="231395" cy="353145"/>
            <a:chOff x="5373342" y="3808935"/>
            <a:chExt cx="231395" cy="353145"/>
          </a:xfrm>
        </p:grpSpPr>
        <p:sp>
          <p:nvSpPr>
            <p:cNvPr id="9614" name="Google Shape;9614;p7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3" name="Google Shape;9623;p7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4" name="Google Shape;9624;p75"/>
          <p:cNvGrpSpPr/>
          <p:nvPr/>
        </p:nvGrpSpPr>
        <p:grpSpPr>
          <a:xfrm>
            <a:off x="5833775" y="3628445"/>
            <a:ext cx="235185" cy="352253"/>
            <a:chOff x="5833775" y="3809445"/>
            <a:chExt cx="235185" cy="352253"/>
          </a:xfrm>
        </p:grpSpPr>
        <p:sp>
          <p:nvSpPr>
            <p:cNvPr id="9625" name="Google Shape;9625;p7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75"/>
          <p:cNvGrpSpPr/>
          <p:nvPr/>
        </p:nvGrpSpPr>
        <p:grpSpPr>
          <a:xfrm>
            <a:off x="4942472" y="3628318"/>
            <a:ext cx="238976" cy="352762"/>
            <a:chOff x="4942472" y="3809318"/>
            <a:chExt cx="238976" cy="352762"/>
          </a:xfrm>
        </p:grpSpPr>
        <p:sp>
          <p:nvSpPr>
            <p:cNvPr id="9629" name="Google Shape;9629;p7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5"/>
          <p:cNvGrpSpPr/>
          <p:nvPr/>
        </p:nvGrpSpPr>
        <p:grpSpPr>
          <a:xfrm>
            <a:off x="6266525" y="3626788"/>
            <a:ext cx="260223" cy="353527"/>
            <a:chOff x="6266525" y="3807788"/>
            <a:chExt cx="260223" cy="353527"/>
          </a:xfrm>
        </p:grpSpPr>
        <p:sp>
          <p:nvSpPr>
            <p:cNvPr id="9637" name="Google Shape;9637;p7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1" name="Google Shape;9641;p7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2" name="Google Shape;9642;p75"/>
          <p:cNvGrpSpPr/>
          <p:nvPr/>
        </p:nvGrpSpPr>
        <p:grpSpPr>
          <a:xfrm>
            <a:off x="7184363" y="3628604"/>
            <a:ext cx="202184" cy="352762"/>
            <a:chOff x="7184363" y="3809604"/>
            <a:chExt cx="202184" cy="352762"/>
          </a:xfrm>
        </p:grpSpPr>
        <p:sp>
          <p:nvSpPr>
            <p:cNvPr id="9643" name="Google Shape;9643;p7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75"/>
          <p:cNvGrpSpPr/>
          <p:nvPr/>
        </p:nvGrpSpPr>
        <p:grpSpPr>
          <a:xfrm>
            <a:off x="7571624" y="3627935"/>
            <a:ext cx="292047" cy="352762"/>
            <a:chOff x="7571624" y="3808935"/>
            <a:chExt cx="292047" cy="352762"/>
          </a:xfrm>
        </p:grpSpPr>
        <p:sp>
          <p:nvSpPr>
            <p:cNvPr id="9646" name="Google Shape;9646;p7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75"/>
          <p:cNvGrpSpPr/>
          <p:nvPr/>
        </p:nvGrpSpPr>
        <p:grpSpPr>
          <a:xfrm>
            <a:off x="2174559" y="3175116"/>
            <a:ext cx="364135" cy="359930"/>
            <a:chOff x="2174559" y="3356116"/>
            <a:chExt cx="364135" cy="359930"/>
          </a:xfrm>
        </p:grpSpPr>
        <p:sp>
          <p:nvSpPr>
            <p:cNvPr id="9653" name="Google Shape;9653;p7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75"/>
          <p:cNvGrpSpPr/>
          <p:nvPr/>
        </p:nvGrpSpPr>
        <p:grpSpPr>
          <a:xfrm>
            <a:off x="1731934" y="3174639"/>
            <a:ext cx="368371" cy="361554"/>
            <a:chOff x="1731934" y="3355639"/>
            <a:chExt cx="368371" cy="361554"/>
          </a:xfrm>
        </p:grpSpPr>
        <p:sp>
          <p:nvSpPr>
            <p:cNvPr id="9656" name="Google Shape;9656;p7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75"/>
          <p:cNvGrpSpPr/>
          <p:nvPr/>
        </p:nvGrpSpPr>
        <p:grpSpPr>
          <a:xfrm>
            <a:off x="3990517" y="3173173"/>
            <a:ext cx="279559" cy="363402"/>
            <a:chOff x="3990517" y="3354173"/>
            <a:chExt cx="279559" cy="363402"/>
          </a:xfrm>
        </p:grpSpPr>
        <p:sp>
          <p:nvSpPr>
            <p:cNvPr id="9659" name="Google Shape;9659;p7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5"/>
          <p:cNvGrpSpPr/>
          <p:nvPr/>
        </p:nvGrpSpPr>
        <p:grpSpPr>
          <a:xfrm>
            <a:off x="3497847" y="3236374"/>
            <a:ext cx="379680" cy="237606"/>
            <a:chOff x="3497847" y="3417374"/>
            <a:chExt cx="379680" cy="237606"/>
          </a:xfrm>
        </p:grpSpPr>
        <p:sp>
          <p:nvSpPr>
            <p:cNvPr id="9663" name="Google Shape;9663;p7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5"/>
          <p:cNvGrpSpPr/>
          <p:nvPr/>
        </p:nvGrpSpPr>
        <p:grpSpPr>
          <a:xfrm>
            <a:off x="2612597" y="3186075"/>
            <a:ext cx="376271" cy="337982"/>
            <a:chOff x="2612597" y="3367075"/>
            <a:chExt cx="376271" cy="337982"/>
          </a:xfrm>
        </p:grpSpPr>
        <p:sp>
          <p:nvSpPr>
            <p:cNvPr id="9668" name="Google Shape;9668;p7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75"/>
          <p:cNvGrpSpPr/>
          <p:nvPr/>
        </p:nvGrpSpPr>
        <p:grpSpPr>
          <a:xfrm>
            <a:off x="3071914" y="3183431"/>
            <a:ext cx="343652" cy="342505"/>
            <a:chOff x="3071914" y="3364431"/>
            <a:chExt cx="343652" cy="342505"/>
          </a:xfrm>
        </p:grpSpPr>
        <p:sp>
          <p:nvSpPr>
            <p:cNvPr id="9671" name="Google Shape;9671;p7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75"/>
          <p:cNvGrpSpPr/>
          <p:nvPr/>
        </p:nvGrpSpPr>
        <p:grpSpPr>
          <a:xfrm>
            <a:off x="897141" y="3178875"/>
            <a:ext cx="257962" cy="352762"/>
            <a:chOff x="897141" y="3359875"/>
            <a:chExt cx="257962" cy="352762"/>
          </a:xfrm>
        </p:grpSpPr>
        <p:sp>
          <p:nvSpPr>
            <p:cNvPr id="9677" name="Google Shape;9677;p7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5"/>
          <p:cNvGrpSpPr/>
          <p:nvPr/>
        </p:nvGrpSpPr>
        <p:grpSpPr>
          <a:xfrm>
            <a:off x="1333682" y="3163330"/>
            <a:ext cx="271213" cy="383088"/>
            <a:chOff x="1333682" y="3344330"/>
            <a:chExt cx="271213" cy="383088"/>
          </a:xfrm>
        </p:grpSpPr>
        <p:sp>
          <p:nvSpPr>
            <p:cNvPr id="9686" name="Google Shape;9686;p7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5"/>
          <p:cNvGrpSpPr/>
          <p:nvPr/>
        </p:nvGrpSpPr>
        <p:grpSpPr>
          <a:xfrm>
            <a:off x="6664394" y="3165974"/>
            <a:ext cx="353113" cy="351998"/>
            <a:chOff x="6664394" y="3346974"/>
            <a:chExt cx="353113" cy="351998"/>
          </a:xfrm>
        </p:grpSpPr>
        <p:sp>
          <p:nvSpPr>
            <p:cNvPr id="9698" name="Google Shape;9698;p7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75"/>
          <p:cNvGrpSpPr/>
          <p:nvPr/>
        </p:nvGrpSpPr>
        <p:grpSpPr>
          <a:xfrm>
            <a:off x="849741" y="1778307"/>
            <a:ext cx="399398" cy="375443"/>
            <a:chOff x="849741" y="1959307"/>
            <a:chExt cx="399398" cy="375443"/>
          </a:xfrm>
        </p:grpSpPr>
        <p:sp>
          <p:nvSpPr>
            <p:cNvPr id="9704" name="Google Shape;9704;p7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75"/>
          <p:cNvGrpSpPr/>
          <p:nvPr/>
        </p:nvGrpSpPr>
        <p:grpSpPr>
          <a:xfrm>
            <a:off x="1284212" y="1782766"/>
            <a:ext cx="379489" cy="366046"/>
            <a:chOff x="1284212" y="1963766"/>
            <a:chExt cx="379489" cy="366046"/>
          </a:xfrm>
        </p:grpSpPr>
        <p:sp>
          <p:nvSpPr>
            <p:cNvPr id="9707" name="Google Shape;9707;p7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5"/>
          <p:cNvGrpSpPr/>
          <p:nvPr/>
        </p:nvGrpSpPr>
        <p:grpSpPr>
          <a:xfrm>
            <a:off x="3037766" y="1788564"/>
            <a:ext cx="370219" cy="354928"/>
            <a:chOff x="3037766" y="1969564"/>
            <a:chExt cx="370219" cy="354928"/>
          </a:xfrm>
        </p:grpSpPr>
        <p:sp>
          <p:nvSpPr>
            <p:cNvPr id="9710" name="Google Shape;9710;p7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75"/>
          <p:cNvGrpSpPr/>
          <p:nvPr/>
        </p:nvGrpSpPr>
        <p:grpSpPr>
          <a:xfrm>
            <a:off x="3982553" y="1790730"/>
            <a:ext cx="304566" cy="350501"/>
            <a:chOff x="3982553" y="1971730"/>
            <a:chExt cx="304566" cy="350501"/>
          </a:xfrm>
        </p:grpSpPr>
        <p:sp>
          <p:nvSpPr>
            <p:cNvPr id="9715" name="Google Shape;9715;p7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5"/>
          <p:cNvGrpSpPr/>
          <p:nvPr/>
        </p:nvGrpSpPr>
        <p:grpSpPr>
          <a:xfrm>
            <a:off x="2567841" y="1813124"/>
            <a:ext cx="399812" cy="306477"/>
            <a:chOff x="2567841" y="1994124"/>
            <a:chExt cx="399812" cy="306477"/>
          </a:xfrm>
        </p:grpSpPr>
        <p:sp>
          <p:nvSpPr>
            <p:cNvPr id="9718" name="Google Shape;9718;p7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5"/>
          <p:cNvGrpSpPr/>
          <p:nvPr/>
        </p:nvGrpSpPr>
        <p:grpSpPr>
          <a:xfrm>
            <a:off x="2212084" y="1779358"/>
            <a:ext cx="324698" cy="372863"/>
            <a:chOff x="2212084" y="1960358"/>
            <a:chExt cx="324698" cy="372863"/>
          </a:xfrm>
        </p:grpSpPr>
        <p:sp>
          <p:nvSpPr>
            <p:cNvPr id="9722" name="Google Shape;9722;p7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5"/>
          <p:cNvGrpSpPr/>
          <p:nvPr/>
        </p:nvGrpSpPr>
        <p:grpSpPr>
          <a:xfrm>
            <a:off x="1805901" y="1779358"/>
            <a:ext cx="284847" cy="373627"/>
            <a:chOff x="1805901" y="1960358"/>
            <a:chExt cx="284847" cy="373627"/>
          </a:xfrm>
        </p:grpSpPr>
        <p:sp>
          <p:nvSpPr>
            <p:cNvPr id="9726" name="Google Shape;9726;p7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75"/>
          <p:cNvGrpSpPr/>
          <p:nvPr/>
        </p:nvGrpSpPr>
        <p:grpSpPr>
          <a:xfrm>
            <a:off x="6656812" y="1848388"/>
            <a:ext cx="368690" cy="245793"/>
            <a:chOff x="6656812" y="2029388"/>
            <a:chExt cx="368690" cy="245793"/>
          </a:xfrm>
        </p:grpSpPr>
        <p:sp>
          <p:nvSpPr>
            <p:cNvPr id="9732" name="Google Shape;9732;p7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5"/>
          <p:cNvGrpSpPr/>
          <p:nvPr/>
        </p:nvGrpSpPr>
        <p:grpSpPr>
          <a:xfrm>
            <a:off x="4869651" y="1831218"/>
            <a:ext cx="376654" cy="281566"/>
            <a:chOff x="4869651" y="2012218"/>
            <a:chExt cx="376654" cy="281566"/>
          </a:xfrm>
        </p:grpSpPr>
        <p:sp>
          <p:nvSpPr>
            <p:cNvPr id="9743" name="Google Shape;9743;p7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75"/>
          <p:cNvGrpSpPr/>
          <p:nvPr/>
        </p:nvGrpSpPr>
        <p:grpSpPr>
          <a:xfrm>
            <a:off x="5306224" y="1831313"/>
            <a:ext cx="367925" cy="281694"/>
            <a:chOff x="5306224" y="2012313"/>
            <a:chExt cx="367925" cy="281694"/>
          </a:xfrm>
        </p:grpSpPr>
        <p:sp>
          <p:nvSpPr>
            <p:cNvPr id="9748" name="Google Shape;9748;p7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0" name="Google Shape;9750;p7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1" name="Google Shape;9751;p75"/>
          <p:cNvGrpSpPr/>
          <p:nvPr/>
        </p:nvGrpSpPr>
        <p:grpSpPr>
          <a:xfrm>
            <a:off x="6195998" y="1802102"/>
            <a:ext cx="368308" cy="338746"/>
            <a:chOff x="6195998" y="1983102"/>
            <a:chExt cx="368308" cy="338746"/>
          </a:xfrm>
        </p:grpSpPr>
        <p:sp>
          <p:nvSpPr>
            <p:cNvPr id="9752" name="Google Shape;9752;p7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5"/>
          <p:cNvGrpSpPr/>
          <p:nvPr/>
        </p:nvGrpSpPr>
        <p:grpSpPr>
          <a:xfrm>
            <a:off x="7542031" y="1830835"/>
            <a:ext cx="369072" cy="280037"/>
            <a:chOff x="7542031" y="2011835"/>
            <a:chExt cx="369072" cy="280037"/>
          </a:xfrm>
        </p:grpSpPr>
        <p:sp>
          <p:nvSpPr>
            <p:cNvPr id="9756" name="Google Shape;9756;p7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75"/>
          <p:cNvGrpSpPr/>
          <p:nvPr/>
        </p:nvGrpSpPr>
        <p:grpSpPr>
          <a:xfrm>
            <a:off x="8010427" y="3167503"/>
            <a:ext cx="278795" cy="351615"/>
            <a:chOff x="8010427" y="3348503"/>
            <a:chExt cx="278795" cy="351615"/>
          </a:xfrm>
        </p:grpSpPr>
        <p:sp>
          <p:nvSpPr>
            <p:cNvPr id="9766" name="Google Shape;9766;p7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0" name="Google Shape;9770;p7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1" name="Google Shape;9771;p75"/>
          <p:cNvGrpSpPr/>
          <p:nvPr/>
        </p:nvGrpSpPr>
        <p:grpSpPr>
          <a:xfrm>
            <a:off x="7141900" y="3168204"/>
            <a:ext cx="281057" cy="351010"/>
            <a:chOff x="7141900" y="3349204"/>
            <a:chExt cx="281057" cy="351010"/>
          </a:xfrm>
        </p:grpSpPr>
        <p:sp>
          <p:nvSpPr>
            <p:cNvPr id="9772" name="Google Shape;9772;p7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75"/>
          <p:cNvGrpSpPr/>
          <p:nvPr/>
        </p:nvGrpSpPr>
        <p:grpSpPr>
          <a:xfrm>
            <a:off x="5314188" y="3169032"/>
            <a:ext cx="363752" cy="353113"/>
            <a:chOff x="5314188" y="3350032"/>
            <a:chExt cx="363752" cy="353113"/>
          </a:xfrm>
        </p:grpSpPr>
        <p:sp>
          <p:nvSpPr>
            <p:cNvPr id="9776" name="Google Shape;9776;p7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75"/>
          <p:cNvGrpSpPr/>
          <p:nvPr/>
        </p:nvGrpSpPr>
        <p:grpSpPr>
          <a:xfrm>
            <a:off x="5829984" y="3169032"/>
            <a:ext cx="220755" cy="352348"/>
            <a:chOff x="5829984" y="3350032"/>
            <a:chExt cx="220755" cy="352348"/>
          </a:xfrm>
        </p:grpSpPr>
        <p:sp>
          <p:nvSpPr>
            <p:cNvPr id="9779" name="Google Shape;9779;p7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5"/>
          <p:cNvGrpSpPr/>
          <p:nvPr/>
        </p:nvGrpSpPr>
        <p:grpSpPr>
          <a:xfrm>
            <a:off x="4882170" y="3168841"/>
            <a:ext cx="358464" cy="352316"/>
            <a:chOff x="4882170" y="3349841"/>
            <a:chExt cx="358464" cy="352316"/>
          </a:xfrm>
        </p:grpSpPr>
        <p:sp>
          <p:nvSpPr>
            <p:cNvPr id="9784" name="Google Shape;9784;p7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6" name="Google Shape;9786;p7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8" name="Google Shape;9788;p75"/>
          <p:cNvGrpSpPr/>
          <p:nvPr/>
        </p:nvGrpSpPr>
        <p:grpSpPr>
          <a:xfrm>
            <a:off x="3044965" y="2254220"/>
            <a:ext cx="400194" cy="324316"/>
            <a:chOff x="3044965" y="2435220"/>
            <a:chExt cx="400194" cy="324316"/>
          </a:xfrm>
        </p:grpSpPr>
        <p:sp>
          <p:nvSpPr>
            <p:cNvPr id="9789" name="Google Shape;9789;p7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5"/>
          <p:cNvGrpSpPr/>
          <p:nvPr/>
        </p:nvGrpSpPr>
        <p:grpSpPr>
          <a:xfrm>
            <a:off x="6203579" y="3167981"/>
            <a:ext cx="351615" cy="350373"/>
            <a:chOff x="6203579" y="3348981"/>
            <a:chExt cx="351615" cy="350373"/>
          </a:xfrm>
        </p:grpSpPr>
        <p:sp>
          <p:nvSpPr>
            <p:cNvPr id="9793" name="Google Shape;9793;p7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75"/>
          <p:cNvGrpSpPr/>
          <p:nvPr/>
        </p:nvGrpSpPr>
        <p:grpSpPr>
          <a:xfrm>
            <a:off x="4878379" y="2292892"/>
            <a:ext cx="367161" cy="287523"/>
            <a:chOff x="4878379" y="2473892"/>
            <a:chExt cx="367161" cy="287523"/>
          </a:xfrm>
        </p:grpSpPr>
        <p:sp>
          <p:nvSpPr>
            <p:cNvPr id="9799" name="Google Shape;9799;p7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5"/>
          <p:cNvGrpSpPr/>
          <p:nvPr/>
        </p:nvGrpSpPr>
        <p:grpSpPr>
          <a:xfrm>
            <a:off x="1325719" y="2706689"/>
            <a:ext cx="290581" cy="372481"/>
            <a:chOff x="1325719" y="2887689"/>
            <a:chExt cx="290581" cy="372481"/>
          </a:xfrm>
        </p:grpSpPr>
        <p:sp>
          <p:nvSpPr>
            <p:cNvPr id="9805" name="Google Shape;9805;p7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7" name="Google Shape;9807;p7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8" name="Google Shape;9808;p75"/>
          <p:cNvGrpSpPr/>
          <p:nvPr/>
        </p:nvGrpSpPr>
        <p:grpSpPr>
          <a:xfrm>
            <a:off x="3510335" y="2711499"/>
            <a:ext cx="360726" cy="361204"/>
            <a:chOff x="3510335" y="2892499"/>
            <a:chExt cx="360726" cy="361204"/>
          </a:xfrm>
        </p:grpSpPr>
        <p:sp>
          <p:nvSpPr>
            <p:cNvPr id="9809" name="Google Shape;9809;p7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5"/>
          <p:cNvGrpSpPr/>
          <p:nvPr/>
        </p:nvGrpSpPr>
        <p:grpSpPr>
          <a:xfrm>
            <a:off x="3086313" y="2696049"/>
            <a:ext cx="320143" cy="392581"/>
            <a:chOff x="3086313" y="2877049"/>
            <a:chExt cx="320143" cy="392581"/>
          </a:xfrm>
        </p:grpSpPr>
        <p:sp>
          <p:nvSpPr>
            <p:cNvPr id="9815" name="Google Shape;9815;p7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7" name="Google Shape;9827;p7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8" name="Google Shape;9828;p75"/>
          <p:cNvGrpSpPr/>
          <p:nvPr/>
        </p:nvGrpSpPr>
        <p:grpSpPr>
          <a:xfrm>
            <a:off x="861113" y="2704746"/>
            <a:ext cx="333809" cy="373277"/>
            <a:chOff x="861113" y="2885746"/>
            <a:chExt cx="333809" cy="373277"/>
          </a:xfrm>
        </p:grpSpPr>
        <p:sp>
          <p:nvSpPr>
            <p:cNvPr id="9829" name="Google Shape;9829;p7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75"/>
          <p:cNvGrpSpPr/>
          <p:nvPr/>
        </p:nvGrpSpPr>
        <p:grpSpPr>
          <a:xfrm>
            <a:off x="1297654" y="1323481"/>
            <a:ext cx="349354" cy="362223"/>
            <a:chOff x="1297654" y="1504481"/>
            <a:chExt cx="349354" cy="362223"/>
          </a:xfrm>
        </p:grpSpPr>
        <p:sp>
          <p:nvSpPr>
            <p:cNvPr id="9835" name="Google Shape;9835;p7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7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75"/>
          <p:cNvGrpSpPr/>
          <p:nvPr/>
        </p:nvGrpSpPr>
        <p:grpSpPr>
          <a:xfrm>
            <a:off x="852385" y="1329916"/>
            <a:ext cx="353145" cy="351998"/>
            <a:chOff x="852385" y="1510916"/>
            <a:chExt cx="353145" cy="351998"/>
          </a:xfrm>
        </p:grpSpPr>
        <p:sp>
          <p:nvSpPr>
            <p:cNvPr id="9840" name="Google Shape;9840;p7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75"/>
          <p:cNvGrpSpPr/>
          <p:nvPr/>
        </p:nvGrpSpPr>
        <p:grpSpPr>
          <a:xfrm>
            <a:off x="1745217" y="1334471"/>
            <a:ext cx="343269" cy="342505"/>
            <a:chOff x="1745217" y="1515471"/>
            <a:chExt cx="343269" cy="342505"/>
          </a:xfrm>
        </p:grpSpPr>
        <p:sp>
          <p:nvSpPr>
            <p:cNvPr id="9844" name="Google Shape;9844;p7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8" name="Google Shape;9848;p7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9" name="Google Shape;9849;p75"/>
          <p:cNvGrpSpPr/>
          <p:nvPr/>
        </p:nvGrpSpPr>
        <p:grpSpPr>
          <a:xfrm>
            <a:off x="3042703" y="1348137"/>
            <a:ext cx="411535" cy="315587"/>
            <a:chOff x="3042703" y="1529137"/>
            <a:chExt cx="411535" cy="315587"/>
          </a:xfrm>
        </p:grpSpPr>
        <p:sp>
          <p:nvSpPr>
            <p:cNvPr id="9850" name="Google Shape;9850;p7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75"/>
          <p:cNvGrpSpPr/>
          <p:nvPr/>
        </p:nvGrpSpPr>
        <p:grpSpPr>
          <a:xfrm>
            <a:off x="2629289" y="1363682"/>
            <a:ext cx="350501" cy="284497"/>
            <a:chOff x="2629289" y="1544682"/>
            <a:chExt cx="350501" cy="284497"/>
          </a:xfrm>
        </p:grpSpPr>
        <p:sp>
          <p:nvSpPr>
            <p:cNvPr id="9861" name="Google Shape;9861;p7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5"/>
          <p:cNvGrpSpPr/>
          <p:nvPr/>
        </p:nvGrpSpPr>
        <p:grpSpPr>
          <a:xfrm>
            <a:off x="5305077" y="1321633"/>
            <a:ext cx="367893" cy="365218"/>
            <a:chOff x="5305077" y="1502633"/>
            <a:chExt cx="367893" cy="365218"/>
          </a:xfrm>
        </p:grpSpPr>
        <p:sp>
          <p:nvSpPr>
            <p:cNvPr id="9867" name="Google Shape;9867;p7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5"/>
          <p:cNvGrpSpPr/>
          <p:nvPr/>
        </p:nvGrpSpPr>
        <p:grpSpPr>
          <a:xfrm>
            <a:off x="7100170" y="1319117"/>
            <a:ext cx="368308" cy="367033"/>
            <a:chOff x="7100170" y="1500117"/>
            <a:chExt cx="368308" cy="367033"/>
          </a:xfrm>
        </p:grpSpPr>
        <p:sp>
          <p:nvSpPr>
            <p:cNvPr id="9870" name="Google Shape;9870;p7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3" name="Google Shape;9883;p7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4" name="Google Shape;9884;p75"/>
          <p:cNvGrpSpPr/>
          <p:nvPr/>
        </p:nvGrpSpPr>
        <p:grpSpPr>
          <a:xfrm>
            <a:off x="6649231" y="1319021"/>
            <a:ext cx="390287" cy="367065"/>
            <a:chOff x="6649231" y="1500021"/>
            <a:chExt cx="390287" cy="367065"/>
          </a:xfrm>
        </p:grpSpPr>
        <p:sp>
          <p:nvSpPr>
            <p:cNvPr id="9885" name="Google Shape;9885;p7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5"/>
          <p:cNvGrpSpPr/>
          <p:nvPr/>
        </p:nvGrpSpPr>
        <p:grpSpPr>
          <a:xfrm>
            <a:off x="5746938" y="1362503"/>
            <a:ext cx="387261" cy="280356"/>
            <a:chOff x="5746938" y="1543503"/>
            <a:chExt cx="387261" cy="280356"/>
          </a:xfrm>
        </p:grpSpPr>
        <p:sp>
          <p:nvSpPr>
            <p:cNvPr id="9898" name="Google Shape;9898;p7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75"/>
          <p:cNvGrpSpPr/>
          <p:nvPr/>
        </p:nvGrpSpPr>
        <p:grpSpPr>
          <a:xfrm>
            <a:off x="6196730" y="1344346"/>
            <a:ext cx="369072" cy="317467"/>
            <a:chOff x="6196730" y="1525346"/>
            <a:chExt cx="369072" cy="317467"/>
          </a:xfrm>
        </p:grpSpPr>
        <p:sp>
          <p:nvSpPr>
            <p:cNvPr id="9901" name="Google Shape;9901;p7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4" name="Google Shape;9904;p75"/>
          <p:cNvGrpSpPr/>
          <p:nvPr/>
        </p:nvGrpSpPr>
        <p:grpSpPr>
          <a:xfrm>
            <a:off x="4940592" y="1319690"/>
            <a:ext cx="246558" cy="367161"/>
            <a:chOff x="4940592" y="1500690"/>
            <a:chExt cx="246558" cy="367161"/>
          </a:xfrm>
        </p:grpSpPr>
        <p:sp>
          <p:nvSpPr>
            <p:cNvPr id="9905" name="Google Shape;9905;p7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75"/>
          <p:cNvGrpSpPr/>
          <p:nvPr/>
        </p:nvGrpSpPr>
        <p:grpSpPr>
          <a:xfrm>
            <a:off x="7964906" y="1318894"/>
            <a:ext cx="380858" cy="367575"/>
            <a:chOff x="7964906" y="1499894"/>
            <a:chExt cx="380858" cy="367575"/>
          </a:xfrm>
        </p:grpSpPr>
        <p:sp>
          <p:nvSpPr>
            <p:cNvPr id="9910" name="Google Shape;9910;p7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3" name="Google Shape;9913;p7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4" name="Google Shape;9914;p75"/>
          <p:cNvGrpSpPr/>
          <p:nvPr/>
        </p:nvGrpSpPr>
        <p:grpSpPr>
          <a:xfrm>
            <a:off x="8007400" y="2721278"/>
            <a:ext cx="285230" cy="355597"/>
            <a:chOff x="8007400" y="2902278"/>
            <a:chExt cx="285230" cy="355597"/>
          </a:xfrm>
        </p:grpSpPr>
        <p:sp>
          <p:nvSpPr>
            <p:cNvPr id="9915" name="Google Shape;9915;p7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75"/>
          <p:cNvGrpSpPr/>
          <p:nvPr/>
        </p:nvGrpSpPr>
        <p:grpSpPr>
          <a:xfrm>
            <a:off x="6219124" y="2721788"/>
            <a:ext cx="318231" cy="355470"/>
            <a:chOff x="6219124" y="2902788"/>
            <a:chExt cx="318231" cy="355470"/>
          </a:xfrm>
        </p:grpSpPr>
        <p:sp>
          <p:nvSpPr>
            <p:cNvPr id="9918" name="Google Shape;9918;p7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75"/>
          <p:cNvGrpSpPr/>
          <p:nvPr/>
        </p:nvGrpSpPr>
        <p:grpSpPr>
          <a:xfrm>
            <a:off x="4969421" y="2721852"/>
            <a:ext cx="185109" cy="355406"/>
            <a:chOff x="4969421" y="2902852"/>
            <a:chExt cx="185109" cy="355406"/>
          </a:xfrm>
        </p:grpSpPr>
        <p:sp>
          <p:nvSpPr>
            <p:cNvPr id="9922" name="Google Shape;9922;p7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8" name="Google Shape;9928;p7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75"/>
          <p:cNvGrpSpPr/>
          <p:nvPr/>
        </p:nvGrpSpPr>
        <p:grpSpPr>
          <a:xfrm>
            <a:off x="6685259" y="2721852"/>
            <a:ext cx="311414" cy="355406"/>
            <a:chOff x="6685259" y="2902852"/>
            <a:chExt cx="311414" cy="355406"/>
          </a:xfrm>
        </p:grpSpPr>
        <p:sp>
          <p:nvSpPr>
            <p:cNvPr id="9931" name="Google Shape;9931;p7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5"/>
          <p:cNvGrpSpPr/>
          <p:nvPr/>
        </p:nvGrpSpPr>
        <p:grpSpPr>
          <a:xfrm>
            <a:off x="5309250" y="2722170"/>
            <a:ext cx="359579" cy="355852"/>
            <a:chOff x="5309250" y="2903170"/>
            <a:chExt cx="359579" cy="355852"/>
          </a:xfrm>
        </p:grpSpPr>
        <p:sp>
          <p:nvSpPr>
            <p:cNvPr id="9935" name="Google Shape;9935;p7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5"/>
          <p:cNvGrpSpPr/>
          <p:nvPr/>
        </p:nvGrpSpPr>
        <p:grpSpPr>
          <a:xfrm>
            <a:off x="2199565" y="2240172"/>
            <a:ext cx="312179" cy="353431"/>
            <a:chOff x="2199565" y="2421172"/>
            <a:chExt cx="312179" cy="353431"/>
          </a:xfrm>
        </p:grpSpPr>
        <p:sp>
          <p:nvSpPr>
            <p:cNvPr id="9939" name="Google Shape;9939;p7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75"/>
          <p:cNvGrpSpPr/>
          <p:nvPr/>
        </p:nvGrpSpPr>
        <p:grpSpPr>
          <a:xfrm>
            <a:off x="1750887" y="2244727"/>
            <a:ext cx="320143" cy="343269"/>
            <a:chOff x="1750887" y="2425727"/>
            <a:chExt cx="320143" cy="343269"/>
          </a:xfrm>
        </p:grpSpPr>
        <p:sp>
          <p:nvSpPr>
            <p:cNvPr id="9942" name="Google Shape;9942;p7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75"/>
          <p:cNvGrpSpPr/>
          <p:nvPr/>
        </p:nvGrpSpPr>
        <p:grpSpPr>
          <a:xfrm>
            <a:off x="1298037" y="2244727"/>
            <a:ext cx="338364" cy="342887"/>
            <a:chOff x="1298037" y="2425727"/>
            <a:chExt cx="338364" cy="342887"/>
          </a:xfrm>
        </p:grpSpPr>
        <p:sp>
          <p:nvSpPr>
            <p:cNvPr id="9945" name="Google Shape;9945;p7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9" name="Google Shape;9949;p7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0" name="Google Shape;9950;p75"/>
          <p:cNvGrpSpPr/>
          <p:nvPr/>
        </p:nvGrpSpPr>
        <p:grpSpPr>
          <a:xfrm>
            <a:off x="3974207" y="2248009"/>
            <a:ext cx="320143" cy="338491"/>
            <a:chOff x="3974207" y="2429009"/>
            <a:chExt cx="320143" cy="338491"/>
          </a:xfrm>
        </p:grpSpPr>
        <p:sp>
          <p:nvSpPr>
            <p:cNvPr id="9951" name="Google Shape;9951;p7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75"/>
          <p:cNvGrpSpPr/>
          <p:nvPr/>
        </p:nvGrpSpPr>
        <p:grpSpPr>
          <a:xfrm>
            <a:off x="2623237" y="2250047"/>
            <a:ext cx="355024" cy="332630"/>
            <a:chOff x="2623237" y="2431047"/>
            <a:chExt cx="355024" cy="332630"/>
          </a:xfrm>
        </p:grpSpPr>
        <p:sp>
          <p:nvSpPr>
            <p:cNvPr id="9954" name="Google Shape;9954;p7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5"/>
          <p:cNvGrpSpPr/>
          <p:nvPr/>
        </p:nvGrpSpPr>
        <p:grpSpPr>
          <a:xfrm>
            <a:off x="6657194" y="2253073"/>
            <a:ext cx="375507" cy="367925"/>
            <a:chOff x="6657194" y="2434073"/>
            <a:chExt cx="375507" cy="367925"/>
          </a:xfrm>
        </p:grpSpPr>
        <p:sp>
          <p:nvSpPr>
            <p:cNvPr id="9959" name="Google Shape;9959;p7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5"/>
          <p:cNvGrpSpPr/>
          <p:nvPr/>
        </p:nvGrpSpPr>
        <p:grpSpPr>
          <a:xfrm>
            <a:off x="7101317" y="2260655"/>
            <a:ext cx="367925" cy="352380"/>
            <a:chOff x="7101317" y="2441655"/>
            <a:chExt cx="367925" cy="352380"/>
          </a:xfrm>
        </p:grpSpPr>
        <p:sp>
          <p:nvSpPr>
            <p:cNvPr id="9963" name="Google Shape;9963;p7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5"/>
          <p:cNvGrpSpPr/>
          <p:nvPr/>
        </p:nvGrpSpPr>
        <p:grpSpPr>
          <a:xfrm>
            <a:off x="5756399" y="2253456"/>
            <a:ext cx="367925" cy="367161"/>
            <a:chOff x="5756399" y="2434456"/>
            <a:chExt cx="367925" cy="367161"/>
          </a:xfrm>
        </p:grpSpPr>
        <p:sp>
          <p:nvSpPr>
            <p:cNvPr id="9966" name="Google Shape;9966;p7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3" name="Google Shape;9973;p7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5" name="Google Shape;9975;p75"/>
          <p:cNvGrpSpPr/>
          <p:nvPr/>
        </p:nvGrpSpPr>
        <p:grpSpPr>
          <a:xfrm>
            <a:off x="7964906" y="2253073"/>
            <a:ext cx="373627" cy="367925"/>
            <a:chOff x="7964906" y="2434073"/>
            <a:chExt cx="373627" cy="367925"/>
          </a:xfrm>
        </p:grpSpPr>
        <p:sp>
          <p:nvSpPr>
            <p:cNvPr id="9976" name="Google Shape;9976;p7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75"/>
          <p:cNvGrpSpPr/>
          <p:nvPr/>
        </p:nvGrpSpPr>
        <p:grpSpPr>
          <a:xfrm>
            <a:off x="6194086" y="2256737"/>
            <a:ext cx="369837" cy="360471"/>
            <a:chOff x="6194086" y="2437737"/>
            <a:chExt cx="369837" cy="360471"/>
          </a:xfrm>
        </p:grpSpPr>
        <p:sp>
          <p:nvSpPr>
            <p:cNvPr id="9979" name="Google Shape;9979;p7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982" name="Google Shape;9982;p7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86"/>
        <p:cNvGrpSpPr/>
        <p:nvPr/>
      </p:nvGrpSpPr>
      <p:grpSpPr>
        <a:xfrm>
          <a:off x="0" y="0"/>
          <a:ext cx="0" cy="0"/>
          <a:chOff x="0" y="0"/>
          <a:chExt cx="0" cy="0"/>
        </a:xfrm>
      </p:grpSpPr>
      <p:grpSp>
        <p:nvGrpSpPr>
          <p:cNvPr id="9987" name="Google Shape;9987;p76"/>
          <p:cNvGrpSpPr/>
          <p:nvPr/>
        </p:nvGrpSpPr>
        <p:grpSpPr>
          <a:xfrm>
            <a:off x="3541011" y="1334344"/>
            <a:ext cx="350166" cy="349434"/>
            <a:chOff x="3541011" y="1508594"/>
            <a:chExt cx="350166" cy="349434"/>
          </a:xfrm>
        </p:grpSpPr>
        <p:sp>
          <p:nvSpPr>
            <p:cNvPr id="9988" name="Google Shape;9988;p7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6"/>
          <p:cNvGrpSpPr/>
          <p:nvPr/>
        </p:nvGrpSpPr>
        <p:grpSpPr>
          <a:xfrm>
            <a:off x="3122257" y="1334344"/>
            <a:ext cx="294850" cy="349434"/>
            <a:chOff x="3122257" y="1508594"/>
            <a:chExt cx="294850" cy="349434"/>
          </a:xfrm>
        </p:grpSpPr>
        <p:sp>
          <p:nvSpPr>
            <p:cNvPr id="10002" name="Google Shape;10002;p7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6"/>
          <p:cNvGrpSpPr/>
          <p:nvPr/>
        </p:nvGrpSpPr>
        <p:grpSpPr>
          <a:xfrm>
            <a:off x="910723" y="1333962"/>
            <a:ext cx="251660" cy="350166"/>
            <a:chOff x="910723" y="1508212"/>
            <a:chExt cx="251660" cy="350166"/>
          </a:xfrm>
        </p:grpSpPr>
        <p:sp>
          <p:nvSpPr>
            <p:cNvPr id="10008" name="Google Shape;10008;p7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6"/>
          <p:cNvGrpSpPr/>
          <p:nvPr/>
        </p:nvGrpSpPr>
        <p:grpSpPr>
          <a:xfrm>
            <a:off x="1308631" y="1333580"/>
            <a:ext cx="350166" cy="350198"/>
            <a:chOff x="1308631" y="1507830"/>
            <a:chExt cx="350166" cy="350198"/>
          </a:xfrm>
        </p:grpSpPr>
        <p:sp>
          <p:nvSpPr>
            <p:cNvPr id="10026" name="Google Shape;10026;p7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76"/>
          <p:cNvGrpSpPr/>
          <p:nvPr/>
        </p:nvGrpSpPr>
        <p:grpSpPr>
          <a:xfrm>
            <a:off x="1756921" y="1335489"/>
            <a:ext cx="345997" cy="345997"/>
            <a:chOff x="1756921" y="1509739"/>
            <a:chExt cx="345997" cy="345997"/>
          </a:xfrm>
        </p:grpSpPr>
        <p:sp>
          <p:nvSpPr>
            <p:cNvPr id="10031" name="Google Shape;10031;p7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76"/>
          <p:cNvGrpSpPr/>
          <p:nvPr/>
        </p:nvGrpSpPr>
        <p:grpSpPr>
          <a:xfrm>
            <a:off x="2216956" y="1336253"/>
            <a:ext cx="318721" cy="345615"/>
            <a:chOff x="2216956" y="1510503"/>
            <a:chExt cx="318721" cy="345615"/>
          </a:xfrm>
        </p:grpSpPr>
        <p:sp>
          <p:nvSpPr>
            <p:cNvPr id="10049" name="Google Shape;10049;p7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6"/>
          <p:cNvGrpSpPr/>
          <p:nvPr/>
        </p:nvGrpSpPr>
        <p:grpSpPr>
          <a:xfrm>
            <a:off x="3988156" y="1394211"/>
            <a:ext cx="349052" cy="230049"/>
            <a:chOff x="3988156" y="1568461"/>
            <a:chExt cx="349052" cy="230049"/>
          </a:xfrm>
        </p:grpSpPr>
        <p:sp>
          <p:nvSpPr>
            <p:cNvPr id="10055" name="Google Shape;10055;p7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6"/>
          <p:cNvGrpSpPr/>
          <p:nvPr/>
        </p:nvGrpSpPr>
        <p:grpSpPr>
          <a:xfrm>
            <a:off x="2633037" y="1325623"/>
            <a:ext cx="379002" cy="366112"/>
            <a:chOff x="2633037" y="1499873"/>
            <a:chExt cx="379002" cy="366112"/>
          </a:xfrm>
        </p:grpSpPr>
        <p:sp>
          <p:nvSpPr>
            <p:cNvPr id="10063" name="Google Shape;10063;p7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6"/>
          <p:cNvGrpSpPr/>
          <p:nvPr/>
        </p:nvGrpSpPr>
        <p:grpSpPr>
          <a:xfrm>
            <a:off x="6675256" y="1341919"/>
            <a:ext cx="327823" cy="357009"/>
            <a:chOff x="6675256" y="1516169"/>
            <a:chExt cx="327823" cy="357009"/>
          </a:xfrm>
        </p:grpSpPr>
        <p:sp>
          <p:nvSpPr>
            <p:cNvPr id="10070" name="Google Shape;10070;p7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6"/>
          <p:cNvGrpSpPr/>
          <p:nvPr/>
        </p:nvGrpSpPr>
        <p:grpSpPr>
          <a:xfrm>
            <a:off x="8020159" y="1342301"/>
            <a:ext cx="300897" cy="356627"/>
            <a:chOff x="8020159" y="1516551"/>
            <a:chExt cx="300897" cy="356627"/>
          </a:xfrm>
        </p:grpSpPr>
        <p:sp>
          <p:nvSpPr>
            <p:cNvPr id="10080" name="Google Shape;10080;p7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76"/>
          <p:cNvGrpSpPr/>
          <p:nvPr/>
        </p:nvGrpSpPr>
        <p:grpSpPr>
          <a:xfrm>
            <a:off x="5377363" y="1341919"/>
            <a:ext cx="257357" cy="356627"/>
            <a:chOff x="5377363" y="1516169"/>
            <a:chExt cx="257357" cy="356627"/>
          </a:xfrm>
        </p:grpSpPr>
        <p:sp>
          <p:nvSpPr>
            <p:cNvPr id="10086" name="Google Shape;10086;p7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76"/>
          <p:cNvGrpSpPr/>
          <p:nvPr/>
        </p:nvGrpSpPr>
        <p:grpSpPr>
          <a:xfrm>
            <a:off x="4880567" y="1361620"/>
            <a:ext cx="356245" cy="317607"/>
            <a:chOff x="4880567" y="1535870"/>
            <a:chExt cx="356245" cy="317607"/>
          </a:xfrm>
        </p:grpSpPr>
        <p:sp>
          <p:nvSpPr>
            <p:cNvPr id="10104" name="Google Shape;10104;p7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76"/>
          <p:cNvGrpSpPr/>
          <p:nvPr/>
        </p:nvGrpSpPr>
        <p:grpSpPr>
          <a:xfrm>
            <a:off x="5771483" y="1341537"/>
            <a:ext cx="357359" cy="357391"/>
            <a:chOff x="5771483" y="1515787"/>
            <a:chExt cx="357359" cy="357391"/>
          </a:xfrm>
        </p:grpSpPr>
        <p:sp>
          <p:nvSpPr>
            <p:cNvPr id="10110" name="Google Shape;10110;p7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76"/>
          <p:cNvGrpSpPr/>
          <p:nvPr/>
        </p:nvGrpSpPr>
        <p:grpSpPr>
          <a:xfrm>
            <a:off x="7121669" y="1359360"/>
            <a:ext cx="321362" cy="321362"/>
            <a:chOff x="7121669" y="1533610"/>
            <a:chExt cx="321362" cy="321362"/>
          </a:xfrm>
        </p:grpSpPr>
        <p:sp>
          <p:nvSpPr>
            <p:cNvPr id="10115" name="Google Shape;10115;p7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6"/>
          <p:cNvGrpSpPr/>
          <p:nvPr/>
        </p:nvGrpSpPr>
        <p:grpSpPr>
          <a:xfrm>
            <a:off x="7562766" y="1340614"/>
            <a:ext cx="327059" cy="360192"/>
            <a:chOff x="7562766" y="1514864"/>
            <a:chExt cx="327059" cy="360192"/>
          </a:xfrm>
        </p:grpSpPr>
        <p:sp>
          <p:nvSpPr>
            <p:cNvPr id="10120" name="Google Shape;10120;p7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6"/>
          <p:cNvGrpSpPr/>
          <p:nvPr/>
        </p:nvGrpSpPr>
        <p:grpSpPr>
          <a:xfrm>
            <a:off x="6221229" y="1324423"/>
            <a:ext cx="361636" cy="362183"/>
            <a:chOff x="6259175" y="1559008"/>
            <a:chExt cx="271743" cy="272093"/>
          </a:xfrm>
        </p:grpSpPr>
        <p:sp>
          <p:nvSpPr>
            <p:cNvPr id="10125" name="Google Shape;10125;p7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76"/>
          <p:cNvGrpSpPr/>
          <p:nvPr/>
        </p:nvGrpSpPr>
        <p:grpSpPr>
          <a:xfrm>
            <a:off x="6671087" y="1835054"/>
            <a:ext cx="332757" cy="281833"/>
            <a:chOff x="6671087" y="2009304"/>
            <a:chExt cx="332757" cy="281833"/>
          </a:xfrm>
        </p:grpSpPr>
        <p:sp>
          <p:nvSpPr>
            <p:cNvPr id="10143" name="Google Shape;10143;p7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5" name="Google Shape;10145;p7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6" name="Google Shape;10146;p76"/>
          <p:cNvGrpSpPr/>
          <p:nvPr/>
        </p:nvGrpSpPr>
        <p:grpSpPr>
          <a:xfrm>
            <a:off x="2201806" y="1802335"/>
            <a:ext cx="349784" cy="349434"/>
            <a:chOff x="2201806" y="1976585"/>
            <a:chExt cx="349784" cy="349434"/>
          </a:xfrm>
        </p:grpSpPr>
        <p:sp>
          <p:nvSpPr>
            <p:cNvPr id="10147" name="Google Shape;10147;p7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76"/>
          <p:cNvGrpSpPr/>
          <p:nvPr/>
        </p:nvGrpSpPr>
        <p:grpSpPr>
          <a:xfrm>
            <a:off x="3094217" y="1802335"/>
            <a:ext cx="350198" cy="350548"/>
            <a:chOff x="3094217" y="1976585"/>
            <a:chExt cx="350198" cy="350548"/>
          </a:xfrm>
        </p:grpSpPr>
        <p:sp>
          <p:nvSpPr>
            <p:cNvPr id="10152" name="Google Shape;10152;p7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5" name="Google Shape;10165;p7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6" name="Google Shape;10166;p76"/>
          <p:cNvGrpSpPr/>
          <p:nvPr/>
        </p:nvGrpSpPr>
        <p:grpSpPr>
          <a:xfrm>
            <a:off x="3979435" y="1802335"/>
            <a:ext cx="345265" cy="349848"/>
            <a:chOff x="3979435" y="1976585"/>
            <a:chExt cx="345265" cy="349848"/>
          </a:xfrm>
        </p:grpSpPr>
        <p:sp>
          <p:nvSpPr>
            <p:cNvPr id="10167" name="Google Shape;10167;p7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6"/>
          <p:cNvGrpSpPr/>
          <p:nvPr/>
        </p:nvGrpSpPr>
        <p:grpSpPr>
          <a:xfrm>
            <a:off x="3576626" y="1801571"/>
            <a:ext cx="284251" cy="351694"/>
            <a:chOff x="3576626" y="1975821"/>
            <a:chExt cx="284251" cy="351694"/>
          </a:xfrm>
        </p:grpSpPr>
        <p:sp>
          <p:nvSpPr>
            <p:cNvPr id="10185" name="Google Shape;10185;p7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76"/>
          <p:cNvGrpSpPr/>
          <p:nvPr/>
        </p:nvGrpSpPr>
        <p:grpSpPr>
          <a:xfrm>
            <a:off x="2722090" y="2715912"/>
            <a:ext cx="238770" cy="371841"/>
            <a:chOff x="2722090" y="2890162"/>
            <a:chExt cx="238770" cy="371841"/>
          </a:xfrm>
        </p:grpSpPr>
        <p:sp>
          <p:nvSpPr>
            <p:cNvPr id="10189" name="Google Shape;10189;p7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2" name="Google Shape;10192;p7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76"/>
          <p:cNvGrpSpPr/>
          <p:nvPr/>
        </p:nvGrpSpPr>
        <p:grpSpPr>
          <a:xfrm>
            <a:off x="6216367" y="1795906"/>
            <a:ext cx="361147" cy="361147"/>
            <a:chOff x="6216367" y="1970156"/>
            <a:chExt cx="361147" cy="361147"/>
          </a:xfrm>
        </p:grpSpPr>
        <p:sp>
          <p:nvSpPr>
            <p:cNvPr id="10194" name="Google Shape;10194;p7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6"/>
          <p:cNvGrpSpPr/>
          <p:nvPr/>
        </p:nvGrpSpPr>
        <p:grpSpPr>
          <a:xfrm>
            <a:off x="1289311" y="2751972"/>
            <a:ext cx="408156" cy="299783"/>
            <a:chOff x="1289311" y="2926222"/>
            <a:chExt cx="408156" cy="299783"/>
          </a:xfrm>
        </p:grpSpPr>
        <p:sp>
          <p:nvSpPr>
            <p:cNvPr id="10199" name="Google Shape;10199;p7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6"/>
          <p:cNvGrpSpPr/>
          <p:nvPr/>
        </p:nvGrpSpPr>
        <p:grpSpPr>
          <a:xfrm>
            <a:off x="7978465" y="1795142"/>
            <a:ext cx="361147" cy="360797"/>
            <a:chOff x="7978465" y="1969392"/>
            <a:chExt cx="361147" cy="360797"/>
          </a:xfrm>
        </p:grpSpPr>
        <p:sp>
          <p:nvSpPr>
            <p:cNvPr id="10202" name="Google Shape;10202;p7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7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76"/>
          <p:cNvGrpSpPr/>
          <p:nvPr/>
        </p:nvGrpSpPr>
        <p:grpSpPr>
          <a:xfrm>
            <a:off x="854261" y="2734563"/>
            <a:ext cx="377474" cy="335748"/>
            <a:chOff x="854261" y="2908813"/>
            <a:chExt cx="377474" cy="335748"/>
          </a:xfrm>
        </p:grpSpPr>
        <p:sp>
          <p:nvSpPr>
            <p:cNvPr id="10213" name="Google Shape;10213;p7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6"/>
          <p:cNvGrpSpPr/>
          <p:nvPr/>
        </p:nvGrpSpPr>
        <p:grpSpPr>
          <a:xfrm>
            <a:off x="1749728" y="2720527"/>
            <a:ext cx="386927" cy="363438"/>
            <a:chOff x="1749728" y="2894777"/>
            <a:chExt cx="386927" cy="363438"/>
          </a:xfrm>
        </p:grpSpPr>
        <p:sp>
          <p:nvSpPr>
            <p:cNvPr id="10219" name="Google Shape;10219;p7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76"/>
          <p:cNvGrpSpPr/>
          <p:nvPr/>
        </p:nvGrpSpPr>
        <p:grpSpPr>
          <a:xfrm>
            <a:off x="7098912" y="1795142"/>
            <a:ext cx="359651" cy="361560"/>
            <a:chOff x="7098912" y="1969392"/>
            <a:chExt cx="359651" cy="361560"/>
          </a:xfrm>
        </p:grpSpPr>
        <p:sp>
          <p:nvSpPr>
            <p:cNvPr id="10227" name="Google Shape;10227;p7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7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76"/>
          <p:cNvGrpSpPr/>
          <p:nvPr/>
        </p:nvGrpSpPr>
        <p:grpSpPr>
          <a:xfrm>
            <a:off x="5352728" y="1815989"/>
            <a:ext cx="327091" cy="322508"/>
            <a:chOff x="5352728" y="1990239"/>
            <a:chExt cx="327091" cy="322508"/>
          </a:xfrm>
        </p:grpSpPr>
        <p:sp>
          <p:nvSpPr>
            <p:cNvPr id="10242" name="Google Shape;10242;p7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6"/>
          <p:cNvGrpSpPr/>
          <p:nvPr/>
        </p:nvGrpSpPr>
        <p:grpSpPr>
          <a:xfrm>
            <a:off x="7538896" y="1795906"/>
            <a:ext cx="361147" cy="361529"/>
            <a:chOff x="7538896" y="1970156"/>
            <a:chExt cx="361147" cy="361529"/>
          </a:xfrm>
        </p:grpSpPr>
        <p:sp>
          <p:nvSpPr>
            <p:cNvPr id="10246" name="Google Shape;10246;p7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76"/>
          <p:cNvGrpSpPr/>
          <p:nvPr/>
        </p:nvGrpSpPr>
        <p:grpSpPr>
          <a:xfrm>
            <a:off x="4896099" y="1796670"/>
            <a:ext cx="358155" cy="358123"/>
            <a:chOff x="4896099" y="1970920"/>
            <a:chExt cx="358155" cy="358123"/>
          </a:xfrm>
        </p:grpSpPr>
        <p:sp>
          <p:nvSpPr>
            <p:cNvPr id="10253" name="Google Shape;10253;p7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6"/>
          <p:cNvGrpSpPr/>
          <p:nvPr/>
        </p:nvGrpSpPr>
        <p:grpSpPr>
          <a:xfrm>
            <a:off x="4048787" y="2802769"/>
            <a:ext cx="283488" cy="198604"/>
            <a:chOff x="4048787" y="2977019"/>
            <a:chExt cx="283488" cy="198604"/>
          </a:xfrm>
        </p:grpSpPr>
        <p:sp>
          <p:nvSpPr>
            <p:cNvPr id="10257" name="Google Shape;10257;p7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76"/>
          <p:cNvGrpSpPr/>
          <p:nvPr/>
        </p:nvGrpSpPr>
        <p:grpSpPr>
          <a:xfrm>
            <a:off x="4054103" y="2255941"/>
            <a:ext cx="218687" cy="349052"/>
            <a:chOff x="4054103" y="2430191"/>
            <a:chExt cx="218687" cy="349052"/>
          </a:xfrm>
        </p:grpSpPr>
        <p:sp>
          <p:nvSpPr>
            <p:cNvPr id="10264" name="Google Shape;10264;p7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76"/>
          <p:cNvGrpSpPr/>
          <p:nvPr/>
        </p:nvGrpSpPr>
        <p:grpSpPr>
          <a:xfrm>
            <a:off x="2185128" y="2253299"/>
            <a:ext cx="382758" cy="356595"/>
            <a:chOff x="2185128" y="2427549"/>
            <a:chExt cx="382758" cy="356595"/>
          </a:xfrm>
        </p:grpSpPr>
        <p:sp>
          <p:nvSpPr>
            <p:cNvPr id="10267" name="Google Shape;10267;p7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76"/>
          <p:cNvGrpSpPr/>
          <p:nvPr/>
        </p:nvGrpSpPr>
        <p:grpSpPr>
          <a:xfrm>
            <a:off x="3539102" y="2253299"/>
            <a:ext cx="355099" cy="355481"/>
            <a:chOff x="3539102" y="2427549"/>
            <a:chExt cx="355099" cy="355481"/>
          </a:xfrm>
        </p:grpSpPr>
        <p:sp>
          <p:nvSpPr>
            <p:cNvPr id="10272" name="Google Shape;10272;p7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6"/>
          <p:cNvGrpSpPr/>
          <p:nvPr/>
        </p:nvGrpSpPr>
        <p:grpSpPr>
          <a:xfrm>
            <a:off x="2656907" y="2265043"/>
            <a:ext cx="332757" cy="332343"/>
            <a:chOff x="2656907" y="2439293"/>
            <a:chExt cx="332757" cy="332343"/>
          </a:xfrm>
        </p:grpSpPr>
        <p:sp>
          <p:nvSpPr>
            <p:cNvPr id="10275" name="Google Shape;10275;p7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6"/>
          <p:cNvGrpSpPr/>
          <p:nvPr/>
        </p:nvGrpSpPr>
        <p:grpSpPr>
          <a:xfrm>
            <a:off x="1731523" y="2248366"/>
            <a:ext cx="399435" cy="365698"/>
            <a:chOff x="1731523" y="2422616"/>
            <a:chExt cx="399435" cy="365698"/>
          </a:xfrm>
        </p:grpSpPr>
        <p:sp>
          <p:nvSpPr>
            <p:cNvPr id="10283" name="Google Shape;10283;p7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6"/>
          <p:cNvGrpSpPr/>
          <p:nvPr/>
        </p:nvGrpSpPr>
        <p:grpSpPr>
          <a:xfrm>
            <a:off x="3097241" y="2259314"/>
            <a:ext cx="344883" cy="343387"/>
            <a:chOff x="3097241" y="2433564"/>
            <a:chExt cx="344883" cy="343387"/>
          </a:xfrm>
        </p:grpSpPr>
        <p:sp>
          <p:nvSpPr>
            <p:cNvPr id="10287" name="Google Shape;10287;p7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76"/>
          <p:cNvGrpSpPr/>
          <p:nvPr/>
        </p:nvGrpSpPr>
        <p:grpSpPr>
          <a:xfrm>
            <a:off x="1278299" y="2265043"/>
            <a:ext cx="410829" cy="332343"/>
            <a:chOff x="1278299" y="2439293"/>
            <a:chExt cx="410829" cy="332343"/>
          </a:xfrm>
        </p:grpSpPr>
        <p:sp>
          <p:nvSpPr>
            <p:cNvPr id="10297" name="Google Shape;10297;p7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6"/>
          <p:cNvGrpSpPr/>
          <p:nvPr/>
        </p:nvGrpSpPr>
        <p:grpSpPr>
          <a:xfrm>
            <a:off x="2661459" y="1840751"/>
            <a:ext cx="322508" cy="273494"/>
            <a:chOff x="2661459" y="2015001"/>
            <a:chExt cx="322508" cy="273494"/>
          </a:xfrm>
        </p:grpSpPr>
        <p:sp>
          <p:nvSpPr>
            <p:cNvPr id="10306" name="Google Shape;10306;p7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6"/>
          <p:cNvGrpSpPr/>
          <p:nvPr/>
        </p:nvGrpSpPr>
        <p:grpSpPr>
          <a:xfrm>
            <a:off x="870939" y="2265043"/>
            <a:ext cx="331993" cy="331993"/>
            <a:chOff x="870939" y="2439293"/>
            <a:chExt cx="331993" cy="331993"/>
          </a:xfrm>
        </p:grpSpPr>
        <p:sp>
          <p:nvSpPr>
            <p:cNvPr id="10309" name="Google Shape;10309;p7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76"/>
          <p:cNvGrpSpPr/>
          <p:nvPr/>
        </p:nvGrpSpPr>
        <p:grpSpPr>
          <a:xfrm>
            <a:off x="6644957" y="2282103"/>
            <a:ext cx="371395" cy="278904"/>
            <a:chOff x="6644957" y="2456353"/>
            <a:chExt cx="371395" cy="278904"/>
          </a:xfrm>
        </p:grpSpPr>
        <p:sp>
          <p:nvSpPr>
            <p:cNvPr id="10326" name="Google Shape;10326;p7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6"/>
          <p:cNvGrpSpPr/>
          <p:nvPr/>
        </p:nvGrpSpPr>
        <p:grpSpPr>
          <a:xfrm>
            <a:off x="5388757" y="2240409"/>
            <a:ext cx="260349" cy="362292"/>
            <a:chOff x="5388757" y="2414659"/>
            <a:chExt cx="260349" cy="362292"/>
          </a:xfrm>
        </p:grpSpPr>
        <p:sp>
          <p:nvSpPr>
            <p:cNvPr id="10332" name="Google Shape;10332;p7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6"/>
          <p:cNvGrpSpPr/>
          <p:nvPr/>
        </p:nvGrpSpPr>
        <p:grpSpPr>
          <a:xfrm>
            <a:off x="3567142" y="2731507"/>
            <a:ext cx="348288" cy="340331"/>
            <a:chOff x="3567142" y="2905757"/>
            <a:chExt cx="348288" cy="340331"/>
          </a:xfrm>
        </p:grpSpPr>
        <p:sp>
          <p:nvSpPr>
            <p:cNvPr id="10353" name="Google Shape;10353;p7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76"/>
          <p:cNvGrpSpPr/>
          <p:nvPr/>
        </p:nvGrpSpPr>
        <p:grpSpPr>
          <a:xfrm>
            <a:off x="870939" y="1801571"/>
            <a:ext cx="332375" cy="350071"/>
            <a:chOff x="870939" y="1975821"/>
            <a:chExt cx="332375" cy="350071"/>
          </a:xfrm>
        </p:grpSpPr>
        <p:sp>
          <p:nvSpPr>
            <p:cNvPr id="10359" name="Google Shape;10359;p7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6"/>
          <p:cNvGrpSpPr/>
          <p:nvPr/>
        </p:nvGrpSpPr>
        <p:grpSpPr>
          <a:xfrm>
            <a:off x="7967103" y="2240791"/>
            <a:ext cx="355863" cy="361911"/>
            <a:chOff x="7967103" y="2415041"/>
            <a:chExt cx="355863" cy="361911"/>
          </a:xfrm>
        </p:grpSpPr>
        <p:sp>
          <p:nvSpPr>
            <p:cNvPr id="10364" name="Google Shape;10364;p7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76"/>
          <p:cNvGrpSpPr/>
          <p:nvPr/>
        </p:nvGrpSpPr>
        <p:grpSpPr>
          <a:xfrm>
            <a:off x="7529411" y="2240409"/>
            <a:ext cx="355863" cy="362292"/>
            <a:chOff x="7529411" y="2414659"/>
            <a:chExt cx="355863" cy="362292"/>
          </a:xfrm>
        </p:grpSpPr>
        <p:sp>
          <p:nvSpPr>
            <p:cNvPr id="10376" name="Google Shape;10376;p7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6"/>
          <p:cNvGrpSpPr/>
          <p:nvPr/>
        </p:nvGrpSpPr>
        <p:grpSpPr>
          <a:xfrm>
            <a:off x="5733194" y="2257468"/>
            <a:ext cx="446826" cy="327059"/>
            <a:chOff x="5733194" y="2431718"/>
            <a:chExt cx="446826" cy="327059"/>
          </a:xfrm>
        </p:grpSpPr>
        <p:sp>
          <p:nvSpPr>
            <p:cNvPr id="10389" name="Google Shape;10389;p7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6"/>
          <p:cNvGrpSpPr/>
          <p:nvPr/>
        </p:nvGrpSpPr>
        <p:grpSpPr>
          <a:xfrm>
            <a:off x="4876780" y="2243814"/>
            <a:ext cx="407774" cy="356627"/>
            <a:chOff x="4876780" y="2418064"/>
            <a:chExt cx="407774" cy="356627"/>
          </a:xfrm>
        </p:grpSpPr>
        <p:sp>
          <p:nvSpPr>
            <p:cNvPr id="10393" name="Google Shape;10393;p7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76"/>
          <p:cNvGrpSpPr/>
          <p:nvPr/>
        </p:nvGrpSpPr>
        <p:grpSpPr>
          <a:xfrm>
            <a:off x="7070872" y="2236621"/>
            <a:ext cx="398321" cy="371013"/>
            <a:chOff x="7070872" y="2410871"/>
            <a:chExt cx="398321" cy="371013"/>
          </a:xfrm>
        </p:grpSpPr>
        <p:sp>
          <p:nvSpPr>
            <p:cNvPr id="10402" name="Google Shape;10402;p7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7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7" name="Google Shape;10407;p76"/>
          <p:cNvGrpSpPr/>
          <p:nvPr/>
        </p:nvGrpSpPr>
        <p:grpSpPr>
          <a:xfrm>
            <a:off x="5318259" y="2807861"/>
            <a:ext cx="371013" cy="220787"/>
            <a:chOff x="5318259" y="2982111"/>
            <a:chExt cx="371013" cy="220787"/>
          </a:xfrm>
        </p:grpSpPr>
        <p:sp>
          <p:nvSpPr>
            <p:cNvPr id="10408" name="Google Shape;10408;p7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6"/>
          <p:cNvGrpSpPr/>
          <p:nvPr/>
        </p:nvGrpSpPr>
        <p:grpSpPr>
          <a:xfrm>
            <a:off x="7073928" y="2731507"/>
            <a:ext cx="371395" cy="371809"/>
            <a:chOff x="7073928" y="2905757"/>
            <a:chExt cx="371395" cy="371809"/>
          </a:xfrm>
        </p:grpSpPr>
        <p:sp>
          <p:nvSpPr>
            <p:cNvPr id="10417" name="Google Shape;10417;p7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6"/>
          <p:cNvGrpSpPr/>
          <p:nvPr/>
        </p:nvGrpSpPr>
        <p:grpSpPr>
          <a:xfrm>
            <a:off x="6188327" y="2781158"/>
            <a:ext cx="371395" cy="272857"/>
            <a:chOff x="6188327" y="2955408"/>
            <a:chExt cx="371395" cy="272857"/>
          </a:xfrm>
        </p:grpSpPr>
        <p:sp>
          <p:nvSpPr>
            <p:cNvPr id="10421" name="Google Shape;10421;p7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6"/>
          <p:cNvGrpSpPr/>
          <p:nvPr/>
        </p:nvGrpSpPr>
        <p:grpSpPr>
          <a:xfrm>
            <a:off x="7521454" y="2731889"/>
            <a:ext cx="359651" cy="371013"/>
            <a:chOff x="7521454" y="2906139"/>
            <a:chExt cx="359651" cy="371013"/>
          </a:xfrm>
        </p:grpSpPr>
        <p:sp>
          <p:nvSpPr>
            <p:cNvPr id="10424" name="Google Shape;10424;p7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6"/>
          <p:cNvGrpSpPr/>
          <p:nvPr/>
        </p:nvGrpSpPr>
        <p:grpSpPr>
          <a:xfrm>
            <a:off x="5782845" y="2732271"/>
            <a:ext cx="301661" cy="371013"/>
            <a:chOff x="5782845" y="2906521"/>
            <a:chExt cx="301661" cy="371013"/>
          </a:xfrm>
        </p:grpSpPr>
        <p:sp>
          <p:nvSpPr>
            <p:cNvPr id="10430" name="Google Shape;10430;p7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76"/>
          <p:cNvGrpSpPr/>
          <p:nvPr/>
        </p:nvGrpSpPr>
        <p:grpSpPr>
          <a:xfrm>
            <a:off x="6630539" y="2743252"/>
            <a:ext cx="371777" cy="349434"/>
            <a:chOff x="6630539" y="2917502"/>
            <a:chExt cx="371777" cy="349434"/>
          </a:xfrm>
        </p:grpSpPr>
        <p:sp>
          <p:nvSpPr>
            <p:cNvPr id="10434" name="Google Shape;10434;p7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6"/>
          <p:cNvGrpSpPr/>
          <p:nvPr/>
        </p:nvGrpSpPr>
        <p:grpSpPr>
          <a:xfrm>
            <a:off x="2171474" y="3194979"/>
            <a:ext cx="408156" cy="343737"/>
            <a:chOff x="2171474" y="3369229"/>
            <a:chExt cx="408156" cy="343737"/>
          </a:xfrm>
        </p:grpSpPr>
        <p:sp>
          <p:nvSpPr>
            <p:cNvPr id="10442" name="Google Shape;10442;p7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6"/>
          <p:cNvGrpSpPr/>
          <p:nvPr/>
        </p:nvGrpSpPr>
        <p:grpSpPr>
          <a:xfrm>
            <a:off x="4891198" y="2750858"/>
            <a:ext cx="334634" cy="334634"/>
            <a:chOff x="4891198" y="2925108"/>
            <a:chExt cx="334634" cy="334634"/>
          </a:xfrm>
        </p:grpSpPr>
        <p:sp>
          <p:nvSpPr>
            <p:cNvPr id="10447" name="Google Shape;10447;p7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76"/>
          <p:cNvGrpSpPr/>
          <p:nvPr/>
        </p:nvGrpSpPr>
        <p:grpSpPr>
          <a:xfrm>
            <a:off x="7976174" y="2750858"/>
            <a:ext cx="334666" cy="334634"/>
            <a:chOff x="7976174" y="2925108"/>
            <a:chExt cx="334666" cy="334634"/>
          </a:xfrm>
        </p:grpSpPr>
        <p:sp>
          <p:nvSpPr>
            <p:cNvPr id="10456" name="Google Shape;10456;p7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76"/>
          <p:cNvGrpSpPr/>
          <p:nvPr/>
        </p:nvGrpSpPr>
        <p:grpSpPr>
          <a:xfrm>
            <a:off x="3091957" y="3199881"/>
            <a:ext cx="354717" cy="332757"/>
            <a:chOff x="3091957" y="3374131"/>
            <a:chExt cx="354717" cy="332757"/>
          </a:xfrm>
        </p:grpSpPr>
        <p:sp>
          <p:nvSpPr>
            <p:cNvPr id="10466" name="Google Shape;10466;p7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76"/>
          <p:cNvGrpSpPr/>
          <p:nvPr/>
        </p:nvGrpSpPr>
        <p:grpSpPr>
          <a:xfrm>
            <a:off x="3988156" y="3205960"/>
            <a:ext cx="353954" cy="318880"/>
            <a:chOff x="3988156" y="3380210"/>
            <a:chExt cx="353954" cy="318880"/>
          </a:xfrm>
        </p:grpSpPr>
        <p:sp>
          <p:nvSpPr>
            <p:cNvPr id="10473" name="Google Shape;10473;p7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76"/>
          <p:cNvGrpSpPr/>
          <p:nvPr/>
        </p:nvGrpSpPr>
        <p:grpSpPr>
          <a:xfrm>
            <a:off x="3541011" y="3193070"/>
            <a:ext cx="348257" cy="346188"/>
            <a:chOff x="3541011" y="3367320"/>
            <a:chExt cx="348257" cy="346188"/>
          </a:xfrm>
        </p:grpSpPr>
        <p:sp>
          <p:nvSpPr>
            <p:cNvPr id="10479" name="Google Shape;10479;p7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6"/>
          <p:cNvGrpSpPr/>
          <p:nvPr/>
        </p:nvGrpSpPr>
        <p:grpSpPr>
          <a:xfrm>
            <a:off x="1314678" y="3183967"/>
            <a:ext cx="334666" cy="365348"/>
            <a:chOff x="1314678" y="3358217"/>
            <a:chExt cx="334666" cy="365348"/>
          </a:xfrm>
        </p:grpSpPr>
        <p:sp>
          <p:nvSpPr>
            <p:cNvPr id="10484" name="Google Shape;10484;p7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6"/>
          <p:cNvGrpSpPr/>
          <p:nvPr/>
        </p:nvGrpSpPr>
        <p:grpSpPr>
          <a:xfrm>
            <a:off x="1748582" y="3198385"/>
            <a:ext cx="359269" cy="335780"/>
            <a:chOff x="1748582" y="3372635"/>
            <a:chExt cx="359269" cy="335780"/>
          </a:xfrm>
        </p:grpSpPr>
        <p:sp>
          <p:nvSpPr>
            <p:cNvPr id="10490" name="Google Shape;10490;p7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1" name="Google Shape;10491;p76"/>
            <p:cNvGrpSpPr/>
            <p:nvPr/>
          </p:nvGrpSpPr>
          <p:grpSpPr>
            <a:xfrm>
              <a:off x="1748582" y="3372635"/>
              <a:ext cx="333520" cy="335780"/>
              <a:chOff x="1748582" y="3372635"/>
              <a:chExt cx="333520" cy="335780"/>
            </a:xfrm>
          </p:grpSpPr>
          <p:sp>
            <p:nvSpPr>
              <p:cNvPr id="10492" name="Google Shape;10492;p7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95" name="Google Shape;10495;p76"/>
          <p:cNvGrpSpPr/>
          <p:nvPr/>
        </p:nvGrpSpPr>
        <p:grpSpPr>
          <a:xfrm>
            <a:off x="2640993" y="3183585"/>
            <a:ext cx="365348" cy="364966"/>
            <a:chOff x="2640993" y="3357835"/>
            <a:chExt cx="365348" cy="364966"/>
          </a:xfrm>
        </p:grpSpPr>
        <p:sp>
          <p:nvSpPr>
            <p:cNvPr id="10496" name="Google Shape;10496;p7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76"/>
          <p:cNvGrpSpPr/>
          <p:nvPr/>
        </p:nvGrpSpPr>
        <p:grpSpPr>
          <a:xfrm>
            <a:off x="4886264" y="3191924"/>
            <a:ext cx="350548" cy="350198"/>
            <a:chOff x="4886264" y="3366174"/>
            <a:chExt cx="350548" cy="350198"/>
          </a:xfrm>
        </p:grpSpPr>
        <p:sp>
          <p:nvSpPr>
            <p:cNvPr id="10507" name="Google Shape;10507;p7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6"/>
          <p:cNvGrpSpPr/>
          <p:nvPr/>
        </p:nvGrpSpPr>
        <p:grpSpPr>
          <a:xfrm>
            <a:off x="5331913" y="3239697"/>
            <a:ext cx="347143" cy="254684"/>
            <a:chOff x="5331913" y="3413947"/>
            <a:chExt cx="347143" cy="254684"/>
          </a:xfrm>
        </p:grpSpPr>
        <p:sp>
          <p:nvSpPr>
            <p:cNvPr id="10521" name="Google Shape;10521;p7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76"/>
          <p:cNvGrpSpPr/>
          <p:nvPr/>
        </p:nvGrpSpPr>
        <p:grpSpPr>
          <a:xfrm>
            <a:off x="5776798" y="3235528"/>
            <a:ext cx="346379" cy="264518"/>
            <a:chOff x="5776798" y="3409778"/>
            <a:chExt cx="346379" cy="264518"/>
          </a:xfrm>
        </p:grpSpPr>
        <p:sp>
          <p:nvSpPr>
            <p:cNvPr id="10528" name="Google Shape;10528;p7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76"/>
          <p:cNvGrpSpPr/>
          <p:nvPr/>
        </p:nvGrpSpPr>
        <p:grpSpPr>
          <a:xfrm>
            <a:off x="7108015" y="3222255"/>
            <a:ext cx="344883" cy="290299"/>
            <a:chOff x="7108015" y="3396505"/>
            <a:chExt cx="344883" cy="290299"/>
          </a:xfrm>
        </p:grpSpPr>
        <p:sp>
          <p:nvSpPr>
            <p:cNvPr id="10535" name="Google Shape;10535;p7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6"/>
          <p:cNvGrpSpPr/>
          <p:nvPr/>
        </p:nvGrpSpPr>
        <p:grpSpPr>
          <a:xfrm>
            <a:off x="7551754" y="3216558"/>
            <a:ext cx="344883" cy="301311"/>
            <a:chOff x="7551754" y="3390808"/>
            <a:chExt cx="344883" cy="301311"/>
          </a:xfrm>
        </p:grpSpPr>
        <p:sp>
          <p:nvSpPr>
            <p:cNvPr id="10540" name="Google Shape;10540;p7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76"/>
          <p:cNvGrpSpPr/>
          <p:nvPr/>
        </p:nvGrpSpPr>
        <p:grpSpPr>
          <a:xfrm>
            <a:off x="6707084" y="3213153"/>
            <a:ext cx="261145" cy="308504"/>
            <a:chOff x="6707084" y="3387403"/>
            <a:chExt cx="261145" cy="308504"/>
          </a:xfrm>
        </p:grpSpPr>
        <p:sp>
          <p:nvSpPr>
            <p:cNvPr id="10552" name="Google Shape;10552;p7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76"/>
          <p:cNvGrpSpPr/>
          <p:nvPr/>
        </p:nvGrpSpPr>
        <p:grpSpPr>
          <a:xfrm>
            <a:off x="848978" y="4123387"/>
            <a:ext cx="377824" cy="324418"/>
            <a:chOff x="848978" y="4297637"/>
            <a:chExt cx="377824" cy="324418"/>
          </a:xfrm>
        </p:grpSpPr>
        <p:sp>
          <p:nvSpPr>
            <p:cNvPr id="10557" name="Google Shape;10557;p7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76"/>
          <p:cNvGrpSpPr/>
          <p:nvPr/>
        </p:nvGrpSpPr>
        <p:grpSpPr>
          <a:xfrm>
            <a:off x="1754279" y="4112343"/>
            <a:ext cx="351439" cy="345965"/>
            <a:chOff x="1754279" y="4286593"/>
            <a:chExt cx="351439" cy="345965"/>
          </a:xfrm>
        </p:grpSpPr>
        <p:sp>
          <p:nvSpPr>
            <p:cNvPr id="10560" name="Google Shape;10560;p7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76"/>
          <p:cNvGrpSpPr/>
          <p:nvPr/>
        </p:nvGrpSpPr>
        <p:grpSpPr>
          <a:xfrm>
            <a:off x="3996113" y="4116926"/>
            <a:ext cx="336512" cy="335048"/>
            <a:chOff x="3996113" y="4291176"/>
            <a:chExt cx="336512" cy="335048"/>
          </a:xfrm>
        </p:grpSpPr>
        <p:sp>
          <p:nvSpPr>
            <p:cNvPr id="10566" name="Google Shape;10566;p7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9" name="Google Shape;10569;p7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0" name="Google Shape;10570;p76"/>
          <p:cNvGrpSpPr/>
          <p:nvPr/>
        </p:nvGrpSpPr>
        <p:grpSpPr>
          <a:xfrm>
            <a:off x="2179081" y="4111261"/>
            <a:ext cx="397525" cy="348670"/>
            <a:chOff x="2179081" y="4285511"/>
            <a:chExt cx="397525" cy="348670"/>
          </a:xfrm>
        </p:grpSpPr>
        <p:sp>
          <p:nvSpPr>
            <p:cNvPr id="10571" name="Google Shape;10571;p7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76"/>
          <p:cNvGrpSpPr/>
          <p:nvPr/>
        </p:nvGrpSpPr>
        <p:grpSpPr>
          <a:xfrm>
            <a:off x="3584201" y="4120746"/>
            <a:ext cx="267574" cy="329415"/>
            <a:chOff x="3584201" y="4294996"/>
            <a:chExt cx="267574" cy="329415"/>
          </a:xfrm>
        </p:grpSpPr>
        <p:sp>
          <p:nvSpPr>
            <p:cNvPr id="10574" name="Google Shape;10574;p7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76"/>
          <p:cNvGrpSpPr/>
          <p:nvPr/>
        </p:nvGrpSpPr>
        <p:grpSpPr>
          <a:xfrm>
            <a:off x="3082855" y="4121478"/>
            <a:ext cx="375946" cy="327823"/>
            <a:chOff x="3082855" y="4295728"/>
            <a:chExt cx="375946" cy="327823"/>
          </a:xfrm>
        </p:grpSpPr>
        <p:sp>
          <p:nvSpPr>
            <p:cNvPr id="10579" name="Google Shape;10579;p7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6"/>
          <p:cNvGrpSpPr/>
          <p:nvPr/>
        </p:nvGrpSpPr>
        <p:grpSpPr>
          <a:xfrm>
            <a:off x="2749016" y="4116926"/>
            <a:ext cx="150831" cy="336926"/>
            <a:chOff x="2749016" y="4291176"/>
            <a:chExt cx="150831" cy="336926"/>
          </a:xfrm>
        </p:grpSpPr>
        <p:sp>
          <p:nvSpPr>
            <p:cNvPr id="10591" name="Google Shape;10591;p7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6"/>
          <p:cNvGrpSpPr/>
          <p:nvPr/>
        </p:nvGrpSpPr>
        <p:grpSpPr>
          <a:xfrm>
            <a:off x="7127716" y="4105182"/>
            <a:ext cx="248254" cy="361942"/>
            <a:chOff x="7127716" y="4279432"/>
            <a:chExt cx="248254" cy="361942"/>
          </a:xfrm>
        </p:grpSpPr>
        <p:sp>
          <p:nvSpPr>
            <p:cNvPr id="10596" name="Google Shape;10596;p7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6"/>
          <p:cNvGrpSpPr/>
          <p:nvPr/>
        </p:nvGrpSpPr>
        <p:grpSpPr>
          <a:xfrm>
            <a:off x="7565408" y="4105182"/>
            <a:ext cx="248255" cy="361942"/>
            <a:chOff x="7565408" y="4279432"/>
            <a:chExt cx="248255" cy="361942"/>
          </a:xfrm>
        </p:grpSpPr>
        <p:sp>
          <p:nvSpPr>
            <p:cNvPr id="10606" name="Google Shape;10606;p7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76"/>
          <p:cNvGrpSpPr/>
          <p:nvPr/>
        </p:nvGrpSpPr>
        <p:grpSpPr>
          <a:xfrm>
            <a:off x="6264109" y="4105182"/>
            <a:ext cx="225498" cy="361560"/>
            <a:chOff x="6264109" y="4279432"/>
            <a:chExt cx="225498" cy="361560"/>
          </a:xfrm>
        </p:grpSpPr>
        <p:sp>
          <p:nvSpPr>
            <p:cNvPr id="10615" name="Google Shape;10615;p7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6"/>
          <p:cNvGrpSpPr/>
          <p:nvPr/>
        </p:nvGrpSpPr>
        <p:grpSpPr>
          <a:xfrm>
            <a:off x="7929578" y="4110115"/>
            <a:ext cx="395266" cy="351312"/>
            <a:chOff x="7929578" y="4284365"/>
            <a:chExt cx="395266" cy="351312"/>
          </a:xfrm>
        </p:grpSpPr>
        <p:sp>
          <p:nvSpPr>
            <p:cNvPr id="10618" name="Google Shape;10618;p7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6"/>
          <p:cNvGrpSpPr/>
          <p:nvPr/>
        </p:nvGrpSpPr>
        <p:grpSpPr>
          <a:xfrm>
            <a:off x="6595502" y="4149527"/>
            <a:ext cx="426315" cy="332826"/>
            <a:chOff x="6639652" y="4323777"/>
            <a:chExt cx="426315" cy="332826"/>
          </a:xfrm>
        </p:grpSpPr>
        <p:sp>
          <p:nvSpPr>
            <p:cNvPr id="10623" name="Google Shape;10623;p7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6"/>
          <p:cNvGrpSpPr/>
          <p:nvPr/>
        </p:nvGrpSpPr>
        <p:grpSpPr>
          <a:xfrm>
            <a:off x="5357662" y="4123387"/>
            <a:ext cx="287275" cy="326296"/>
            <a:chOff x="5357662" y="4297637"/>
            <a:chExt cx="287275" cy="326296"/>
          </a:xfrm>
        </p:grpSpPr>
        <p:sp>
          <p:nvSpPr>
            <p:cNvPr id="10634" name="Google Shape;10634;p7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6"/>
          <p:cNvGrpSpPr/>
          <p:nvPr/>
        </p:nvGrpSpPr>
        <p:grpSpPr>
          <a:xfrm>
            <a:off x="5774124" y="4120300"/>
            <a:ext cx="331611" cy="331674"/>
            <a:chOff x="5774124" y="4294550"/>
            <a:chExt cx="331611" cy="331674"/>
          </a:xfrm>
        </p:grpSpPr>
        <p:sp>
          <p:nvSpPr>
            <p:cNvPr id="10640" name="Google Shape;10640;p7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76"/>
          <p:cNvGrpSpPr/>
          <p:nvPr/>
        </p:nvGrpSpPr>
        <p:grpSpPr>
          <a:xfrm>
            <a:off x="4890434" y="4113139"/>
            <a:ext cx="345997" cy="346029"/>
            <a:chOff x="4890434" y="4287389"/>
            <a:chExt cx="345997" cy="346029"/>
          </a:xfrm>
        </p:grpSpPr>
        <p:sp>
          <p:nvSpPr>
            <p:cNvPr id="10643" name="Google Shape;10643;p7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6"/>
          <p:cNvGrpSpPr/>
          <p:nvPr/>
        </p:nvGrpSpPr>
        <p:grpSpPr>
          <a:xfrm>
            <a:off x="2165809" y="3636809"/>
            <a:ext cx="422542" cy="342973"/>
            <a:chOff x="2165809" y="3811059"/>
            <a:chExt cx="422542" cy="342973"/>
          </a:xfrm>
        </p:grpSpPr>
        <p:sp>
          <p:nvSpPr>
            <p:cNvPr id="10651" name="Google Shape;10651;p7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7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0" name="Google Shape;10670;p76"/>
          <p:cNvGrpSpPr/>
          <p:nvPr/>
        </p:nvGrpSpPr>
        <p:grpSpPr>
          <a:xfrm>
            <a:off x="903530" y="3631875"/>
            <a:ext cx="264550" cy="353222"/>
            <a:chOff x="903530" y="3806125"/>
            <a:chExt cx="264550" cy="353222"/>
          </a:xfrm>
        </p:grpSpPr>
        <p:sp>
          <p:nvSpPr>
            <p:cNvPr id="10671" name="Google Shape;10671;p7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76"/>
          <p:cNvGrpSpPr/>
          <p:nvPr/>
        </p:nvGrpSpPr>
        <p:grpSpPr>
          <a:xfrm>
            <a:off x="850092" y="3178684"/>
            <a:ext cx="369517" cy="375660"/>
            <a:chOff x="850092" y="3352934"/>
            <a:chExt cx="369517" cy="375660"/>
          </a:xfrm>
        </p:grpSpPr>
        <p:sp>
          <p:nvSpPr>
            <p:cNvPr id="10676" name="Google Shape;10676;p7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6"/>
          <p:cNvGrpSpPr/>
          <p:nvPr/>
        </p:nvGrpSpPr>
        <p:grpSpPr>
          <a:xfrm>
            <a:off x="2611458" y="3642124"/>
            <a:ext cx="426329" cy="332375"/>
            <a:chOff x="2611458" y="3816374"/>
            <a:chExt cx="426329" cy="332375"/>
          </a:xfrm>
        </p:grpSpPr>
        <p:sp>
          <p:nvSpPr>
            <p:cNvPr id="10682" name="Google Shape;10682;p7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2" name="Google Shape;10692;p7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6"/>
          <p:cNvGrpSpPr/>
          <p:nvPr/>
        </p:nvGrpSpPr>
        <p:grpSpPr>
          <a:xfrm>
            <a:off x="4019984" y="3631143"/>
            <a:ext cx="293704" cy="353954"/>
            <a:chOff x="4019984" y="3805393"/>
            <a:chExt cx="293704" cy="353954"/>
          </a:xfrm>
        </p:grpSpPr>
        <p:sp>
          <p:nvSpPr>
            <p:cNvPr id="10694" name="Google Shape;10694;p7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76"/>
          <p:cNvGrpSpPr/>
          <p:nvPr/>
        </p:nvGrpSpPr>
        <p:grpSpPr>
          <a:xfrm>
            <a:off x="8006505" y="3215794"/>
            <a:ext cx="323654" cy="303189"/>
            <a:chOff x="8006505" y="3390044"/>
            <a:chExt cx="323654" cy="303189"/>
          </a:xfrm>
        </p:grpSpPr>
        <p:sp>
          <p:nvSpPr>
            <p:cNvPr id="10697" name="Google Shape;10697;p7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76"/>
          <p:cNvGrpSpPr/>
          <p:nvPr/>
        </p:nvGrpSpPr>
        <p:grpSpPr>
          <a:xfrm>
            <a:off x="1299146" y="3632257"/>
            <a:ext cx="367990" cy="351312"/>
            <a:chOff x="1299146" y="3806507"/>
            <a:chExt cx="367990" cy="351312"/>
          </a:xfrm>
        </p:grpSpPr>
        <p:sp>
          <p:nvSpPr>
            <p:cNvPr id="10704" name="Google Shape;10704;p7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6" name="Google Shape;10706;p7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7" name="Google Shape;10707;p76"/>
          <p:cNvGrpSpPr/>
          <p:nvPr/>
        </p:nvGrpSpPr>
        <p:grpSpPr>
          <a:xfrm>
            <a:off x="3095745" y="3631143"/>
            <a:ext cx="352840" cy="354717"/>
            <a:chOff x="3095745" y="3805393"/>
            <a:chExt cx="352840" cy="354717"/>
          </a:xfrm>
        </p:grpSpPr>
        <p:sp>
          <p:nvSpPr>
            <p:cNvPr id="10708" name="Google Shape;10708;p7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76"/>
          <p:cNvGrpSpPr/>
          <p:nvPr/>
        </p:nvGrpSpPr>
        <p:grpSpPr>
          <a:xfrm>
            <a:off x="7550258" y="3658420"/>
            <a:ext cx="371395" cy="301279"/>
            <a:chOff x="7550258" y="3832670"/>
            <a:chExt cx="371395" cy="301279"/>
          </a:xfrm>
        </p:grpSpPr>
        <p:sp>
          <p:nvSpPr>
            <p:cNvPr id="10715" name="Google Shape;10715;p7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3" name="Google Shape;10733;p7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76"/>
          <p:cNvGrpSpPr/>
          <p:nvPr/>
        </p:nvGrpSpPr>
        <p:grpSpPr>
          <a:xfrm>
            <a:off x="6659725" y="3633785"/>
            <a:ext cx="367608" cy="350548"/>
            <a:chOff x="6659725" y="3808035"/>
            <a:chExt cx="367608" cy="350548"/>
          </a:xfrm>
        </p:grpSpPr>
        <p:sp>
          <p:nvSpPr>
            <p:cNvPr id="10735" name="Google Shape;10735;p7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6"/>
          <p:cNvGrpSpPr/>
          <p:nvPr/>
        </p:nvGrpSpPr>
        <p:grpSpPr>
          <a:xfrm>
            <a:off x="6219391" y="3642506"/>
            <a:ext cx="356627" cy="334252"/>
            <a:chOff x="6219391" y="3816756"/>
            <a:chExt cx="356627" cy="334252"/>
          </a:xfrm>
        </p:grpSpPr>
        <p:sp>
          <p:nvSpPr>
            <p:cNvPr id="10738" name="Google Shape;10738;p7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6"/>
          <p:cNvGrpSpPr/>
          <p:nvPr/>
        </p:nvGrpSpPr>
        <p:grpSpPr>
          <a:xfrm>
            <a:off x="5778676" y="3652722"/>
            <a:ext cx="349052" cy="313055"/>
            <a:chOff x="5778676" y="3826972"/>
            <a:chExt cx="349052" cy="313055"/>
          </a:xfrm>
        </p:grpSpPr>
        <p:sp>
          <p:nvSpPr>
            <p:cNvPr id="10743" name="Google Shape;10743;p7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6"/>
          <p:cNvGrpSpPr/>
          <p:nvPr/>
        </p:nvGrpSpPr>
        <p:grpSpPr>
          <a:xfrm>
            <a:off x="5355784" y="3660297"/>
            <a:ext cx="299019" cy="297905"/>
            <a:chOff x="5355784" y="3834547"/>
            <a:chExt cx="299019" cy="297905"/>
          </a:xfrm>
        </p:grpSpPr>
        <p:sp>
          <p:nvSpPr>
            <p:cNvPr id="10749" name="Google Shape;10749;p7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6"/>
          <p:cNvGrpSpPr/>
          <p:nvPr/>
        </p:nvGrpSpPr>
        <p:grpSpPr>
          <a:xfrm>
            <a:off x="8036455" y="3633021"/>
            <a:ext cx="292176" cy="353985"/>
            <a:chOff x="8036455" y="3807271"/>
            <a:chExt cx="292176" cy="353985"/>
          </a:xfrm>
        </p:grpSpPr>
        <p:sp>
          <p:nvSpPr>
            <p:cNvPr id="10754" name="Google Shape;10754;p7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757" name="Google Shape;10757;p7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758" name="Google Shape;10758;p76"/>
          <p:cNvGrpSpPr/>
          <p:nvPr/>
        </p:nvGrpSpPr>
        <p:grpSpPr>
          <a:xfrm>
            <a:off x="4874902" y="3634549"/>
            <a:ext cx="345615" cy="350835"/>
            <a:chOff x="4874902" y="3808799"/>
            <a:chExt cx="345615" cy="350835"/>
          </a:xfrm>
        </p:grpSpPr>
        <p:sp>
          <p:nvSpPr>
            <p:cNvPr id="10759" name="Google Shape;10759;p7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79"/>
        <p:cNvGrpSpPr/>
        <p:nvPr/>
      </p:nvGrpSpPr>
      <p:grpSpPr>
        <a:xfrm>
          <a:off x="0" y="0"/>
          <a:ext cx="0" cy="0"/>
          <a:chOff x="0" y="0"/>
          <a:chExt cx="0" cy="0"/>
        </a:xfrm>
      </p:grpSpPr>
      <p:grpSp>
        <p:nvGrpSpPr>
          <p:cNvPr id="10780" name="Google Shape;10780;p77"/>
          <p:cNvGrpSpPr/>
          <p:nvPr/>
        </p:nvGrpSpPr>
        <p:grpSpPr>
          <a:xfrm>
            <a:off x="2704005" y="4083381"/>
            <a:ext cx="342144" cy="362704"/>
            <a:chOff x="2704005" y="4258781"/>
            <a:chExt cx="342144" cy="362704"/>
          </a:xfrm>
        </p:grpSpPr>
        <p:sp>
          <p:nvSpPr>
            <p:cNvPr id="10781" name="Google Shape;10781;p7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7"/>
          <p:cNvGrpSpPr/>
          <p:nvPr/>
        </p:nvGrpSpPr>
        <p:grpSpPr>
          <a:xfrm>
            <a:off x="2157462" y="4083096"/>
            <a:ext cx="347435" cy="363370"/>
            <a:chOff x="2157462" y="4258496"/>
            <a:chExt cx="347435" cy="363370"/>
          </a:xfrm>
        </p:grpSpPr>
        <p:sp>
          <p:nvSpPr>
            <p:cNvPr id="10789" name="Google Shape;10789;p7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7"/>
          <p:cNvGrpSpPr/>
          <p:nvPr/>
        </p:nvGrpSpPr>
        <p:grpSpPr>
          <a:xfrm>
            <a:off x="4010963" y="3588381"/>
            <a:ext cx="343665" cy="363211"/>
            <a:chOff x="4010963" y="3763781"/>
            <a:chExt cx="343665" cy="363211"/>
          </a:xfrm>
        </p:grpSpPr>
        <p:sp>
          <p:nvSpPr>
            <p:cNvPr id="10793" name="Google Shape;10793;p7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7"/>
          <p:cNvGrpSpPr/>
          <p:nvPr/>
        </p:nvGrpSpPr>
        <p:grpSpPr>
          <a:xfrm>
            <a:off x="2214042" y="3635109"/>
            <a:ext cx="368153" cy="311193"/>
            <a:chOff x="2214042" y="3810509"/>
            <a:chExt cx="368153" cy="311193"/>
          </a:xfrm>
        </p:grpSpPr>
        <p:sp>
          <p:nvSpPr>
            <p:cNvPr id="10799" name="Google Shape;10799;p7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7"/>
          <p:cNvGrpSpPr/>
          <p:nvPr/>
        </p:nvGrpSpPr>
        <p:grpSpPr>
          <a:xfrm>
            <a:off x="1768938" y="3606819"/>
            <a:ext cx="367805" cy="367773"/>
            <a:chOff x="1768938" y="3782219"/>
            <a:chExt cx="367805" cy="367773"/>
          </a:xfrm>
        </p:grpSpPr>
        <p:sp>
          <p:nvSpPr>
            <p:cNvPr id="10802" name="Google Shape;10802;p7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7"/>
          <p:cNvGrpSpPr/>
          <p:nvPr/>
        </p:nvGrpSpPr>
        <p:grpSpPr>
          <a:xfrm>
            <a:off x="2681385" y="3623039"/>
            <a:ext cx="325544" cy="327413"/>
            <a:chOff x="2681385" y="3798439"/>
            <a:chExt cx="325544" cy="327413"/>
          </a:xfrm>
        </p:grpSpPr>
        <p:sp>
          <p:nvSpPr>
            <p:cNvPr id="10808" name="Google Shape;10808;p7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7"/>
          <p:cNvGrpSpPr/>
          <p:nvPr/>
        </p:nvGrpSpPr>
        <p:grpSpPr>
          <a:xfrm>
            <a:off x="6243928" y="4088102"/>
            <a:ext cx="274254" cy="350824"/>
            <a:chOff x="6243928" y="4263502"/>
            <a:chExt cx="274254" cy="350824"/>
          </a:xfrm>
        </p:grpSpPr>
        <p:sp>
          <p:nvSpPr>
            <p:cNvPr id="10816" name="Google Shape;10816;p7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7"/>
          <p:cNvGrpSpPr/>
          <p:nvPr/>
        </p:nvGrpSpPr>
        <p:grpSpPr>
          <a:xfrm>
            <a:off x="3560600" y="3587938"/>
            <a:ext cx="352345" cy="363655"/>
            <a:chOff x="3560600" y="3763338"/>
            <a:chExt cx="352345" cy="363655"/>
          </a:xfrm>
        </p:grpSpPr>
        <p:sp>
          <p:nvSpPr>
            <p:cNvPr id="10825" name="Google Shape;10825;p7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7"/>
          <p:cNvGrpSpPr/>
          <p:nvPr/>
        </p:nvGrpSpPr>
        <p:grpSpPr>
          <a:xfrm>
            <a:off x="5790556" y="4085852"/>
            <a:ext cx="279513" cy="356083"/>
            <a:chOff x="5790556" y="4261252"/>
            <a:chExt cx="279513" cy="356083"/>
          </a:xfrm>
        </p:grpSpPr>
        <p:sp>
          <p:nvSpPr>
            <p:cNvPr id="10829" name="Google Shape;10829;p7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7"/>
          <p:cNvGrpSpPr/>
          <p:nvPr/>
        </p:nvGrpSpPr>
        <p:grpSpPr>
          <a:xfrm>
            <a:off x="5341333" y="4085852"/>
            <a:ext cx="278752" cy="356463"/>
            <a:chOff x="5341333" y="4261252"/>
            <a:chExt cx="278752" cy="356463"/>
          </a:xfrm>
        </p:grpSpPr>
        <p:sp>
          <p:nvSpPr>
            <p:cNvPr id="10837" name="Google Shape;10837;p7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4" name="Google Shape;10844;p7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5" name="Google Shape;10845;p77"/>
          <p:cNvGrpSpPr/>
          <p:nvPr/>
        </p:nvGrpSpPr>
        <p:grpSpPr>
          <a:xfrm>
            <a:off x="3103646" y="3590676"/>
            <a:ext cx="360233" cy="362451"/>
            <a:chOff x="3107608" y="3763401"/>
            <a:chExt cx="360233" cy="362451"/>
          </a:xfrm>
        </p:grpSpPr>
        <p:sp>
          <p:nvSpPr>
            <p:cNvPr id="10846" name="Google Shape;10846;p7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7"/>
          <p:cNvGrpSpPr/>
          <p:nvPr/>
        </p:nvGrpSpPr>
        <p:grpSpPr>
          <a:xfrm>
            <a:off x="889343" y="3625827"/>
            <a:ext cx="351585" cy="339705"/>
            <a:chOff x="889343" y="3801227"/>
            <a:chExt cx="351585" cy="339705"/>
          </a:xfrm>
        </p:grpSpPr>
        <p:sp>
          <p:nvSpPr>
            <p:cNvPr id="10850" name="Google Shape;10850;p7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77"/>
          <p:cNvGrpSpPr/>
          <p:nvPr/>
        </p:nvGrpSpPr>
        <p:grpSpPr>
          <a:xfrm>
            <a:off x="4896609" y="4085472"/>
            <a:ext cx="278784" cy="355323"/>
            <a:chOff x="4896609" y="4260872"/>
            <a:chExt cx="278784" cy="355323"/>
          </a:xfrm>
        </p:grpSpPr>
        <p:sp>
          <p:nvSpPr>
            <p:cNvPr id="10856" name="Google Shape;10856;p7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7"/>
          <p:cNvGrpSpPr/>
          <p:nvPr/>
        </p:nvGrpSpPr>
        <p:grpSpPr>
          <a:xfrm>
            <a:off x="7598438" y="4090731"/>
            <a:ext cx="260283" cy="345914"/>
            <a:chOff x="7598438" y="4266131"/>
            <a:chExt cx="260283" cy="345914"/>
          </a:xfrm>
        </p:grpSpPr>
        <p:sp>
          <p:nvSpPr>
            <p:cNvPr id="10863" name="Google Shape;10863;p7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77"/>
          <p:cNvGrpSpPr/>
          <p:nvPr/>
        </p:nvGrpSpPr>
        <p:grpSpPr>
          <a:xfrm>
            <a:off x="1767069" y="3184746"/>
            <a:ext cx="286324" cy="348163"/>
            <a:chOff x="1767069" y="3360146"/>
            <a:chExt cx="286324" cy="348163"/>
          </a:xfrm>
        </p:grpSpPr>
        <p:sp>
          <p:nvSpPr>
            <p:cNvPr id="10871" name="Google Shape;10871;p7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7"/>
          <p:cNvGrpSpPr/>
          <p:nvPr/>
        </p:nvGrpSpPr>
        <p:grpSpPr>
          <a:xfrm>
            <a:off x="7149944" y="4090731"/>
            <a:ext cx="260283" cy="345914"/>
            <a:chOff x="7149944" y="4266131"/>
            <a:chExt cx="260283" cy="345914"/>
          </a:xfrm>
        </p:grpSpPr>
        <p:sp>
          <p:nvSpPr>
            <p:cNvPr id="10879" name="Google Shape;10879;p7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6695051" y="4083951"/>
            <a:ext cx="270104" cy="360233"/>
            <a:chOff x="6695051" y="4259351"/>
            <a:chExt cx="270104" cy="360233"/>
          </a:xfrm>
        </p:grpSpPr>
        <p:sp>
          <p:nvSpPr>
            <p:cNvPr id="10886" name="Google Shape;10886;p7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77"/>
          <p:cNvGrpSpPr/>
          <p:nvPr/>
        </p:nvGrpSpPr>
        <p:grpSpPr>
          <a:xfrm>
            <a:off x="8047661" y="4082051"/>
            <a:ext cx="277263" cy="362514"/>
            <a:chOff x="8047661" y="4257451"/>
            <a:chExt cx="277263" cy="362514"/>
          </a:xfrm>
        </p:grpSpPr>
        <p:sp>
          <p:nvSpPr>
            <p:cNvPr id="10891" name="Google Shape;10891;p7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77"/>
          <p:cNvGrpSpPr/>
          <p:nvPr/>
        </p:nvGrpSpPr>
        <p:grpSpPr>
          <a:xfrm>
            <a:off x="6248078" y="3609068"/>
            <a:ext cx="277263" cy="356115"/>
            <a:chOff x="6248078" y="3784468"/>
            <a:chExt cx="277263" cy="356115"/>
          </a:xfrm>
        </p:grpSpPr>
        <p:sp>
          <p:nvSpPr>
            <p:cNvPr id="10896" name="Google Shape;10896;p7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77"/>
          <p:cNvGrpSpPr/>
          <p:nvPr/>
        </p:nvGrpSpPr>
        <p:grpSpPr>
          <a:xfrm>
            <a:off x="5800725" y="3610589"/>
            <a:ext cx="277644" cy="354594"/>
            <a:chOff x="5800725" y="3785989"/>
            <a:chExt cx="277644" cy="354594"/>
          </a:xfrm>
        </p:grpSpPr>
        <p:sp>
          <p:nvSpPr>
            <p:cNvPr id="10902" name="Google Shape;10902;p7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7"/>
          <p:cNvGrpSpPr/>
          <p:nvPr/>
        </p:nvGrpSpPr>
        <p:grpSpPr>
          <a:xfrm>
            <a:off x="2206122" y="3185348"/>
            <a:ext cx="308183" cy="347561"/>
            <a:chOff x="2206122" y="3360748"/>
            <a:chExt cx="308183" cy="347561"/>
          </a:xfrm>
        </p:grpSpPr>
        <p:sp>
          <p:nvSpPr>
            <p:cNvPr id="10910" name="Google Shape;10910;p7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7"/>
          <p:cNvGrpSpPr/>
          <p:nvPr/>
        </p:nvGrpSpPr>
        <p:grpSpPr>
          <a:xfrm>
            <a:off x="5353403" y="3610209"/>
            <a:ext cx="277992" cy="354974"/>
            <a:chOff x="5353403" y="3785609"/>
            <a:chExt cx="277992" cy="354974"/>
          </a:xfrm>
        </p:grpSpPr>
        <p:sp>
          <p:nvSpPr>
            <p:cNvPr id="10916" name="Google Shape;10916;p7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7"/>
          <p:cNvGrpSpPr/>
          <p:nvPr/>
        </p:nvGrpSpPr>
        <p:grpSpPr>
          <a:xfrm>
            <a:off x="4896229" y="3610589"/>
            <a:ext cx="278784" cy="354594"/>
            <a:chOff x="4896229" y="3785989"/>
            <a:chExt cx="278784" cy="354594"/>
          </a:xfrm>
        </p:grpSpPr>
        <p:sp>
          <p:nvSpPr>
            <p:cNvPr id="10923" name="Google Shape;10923;p7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7"/>
          <p:cNvGrpSpPr/>
          <p:nvPr/>
        </p:nvGrpSpPr>
        <p:grpSpPr>
          <a:xfrm>
            <a:off x="7592387" y="3612458"/>
            <a:ext cx="273874" cy="351204"/>
            <a:chOff x="7592387" y="3787858"/>
            <a:chExt cx="273874" cy="351204"/>
          </a:xfrm>
        </p:grpSpPr>
        <p:sp>
          <p:nvSpPr>
            <p:cNvPr id="10930" name="Google Shape;10930;p7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7"/>
          <p:cNvGrpSpPr/>
          <p:nvPr/>
        </p:nvGrpSpPr>
        <p:grpSpPr>
          <a:xfrm>
            <a:off x="7145794" y="3612458"/>
            <a:ext cx="274254" cy="350444"/>
            <a:chOff x="7145794" y="3787858"/>
            <a:chExt cx="274254" cy="350444"/>
          </a:xfrm>
        </p:grpSpPr>
        <p:sp>
          <p:nvSpPr>
            <p:cNvPr id="10935" name="Google Shape;10935;p7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77"/>
          <p:cNvGrpSpPr/>
          <p:nvPr/>
        </p:nvGrpSpPr>
        <p:grpSpPr>
          <a:xfrm>
            <a:off x="8054060" y="3611698"/>
            <a:ext cx="266334" cy="353834"/>
            <a:chOff x="8054060" y="3787098"/>
            <a:chExt cx="266334" cy="353834"/>
          </a:xfrm>
        </p:grpSpPr>
        <p:sp>
          <p:nvSpPr>
            <p:cNvPr id="10942" name="Google Shape;10942;p7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7"/>
          <p:cNvGrpSpPr/>
          <p:nvPr/>
        </p:nvGrpSpPr>
        <p:grpSpPr>
          <a:xfrm>
            <a:off x="6702211" y="3607199"/>
            <a:ext cx="270104" cy="361754"/>
            <a:chOff x="6702211" y="3782599"/>
            <a:chExt cx="270104" cy="361754"/>
          </a:xfrm>
        </p:grpSpPr>
        <p:sp>
          <p:nvSpPr>
            <p:cNvPr id="10947" name="Google Shape;10947;p7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77"/>
          <p:cNvGrpSpPr/>
          <p:nvPr/>
        </p:nvGrpSpPr>
        <p:grpSpPr>
          <a:xfrm>
            <a:off x="3516886" y="3263327"/>
            <a:ext cx="391854" cy="269922"/>
            <a:chOff x="3516850" y="3406526"/>
            <a:chExt cx="369674" cy="254644"/>
          </a:xfrm>
        </p:grpSpPr>
        <p:sp>
          <p:nvSpPr>
            <p:cNvPr id="10953" name="Google Shape;10953;p7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77"/>
          <p:cNvGrpSpPr/>
          <p:nvPr/>
        </p:nvGrpSpPr>
        <p:grpSpPr>
          <a:xfrm>
            <a:off x="1310655" y="3185127"/>
            <a:ext cx="306314" cy="347403"/>
            <a:chOff x="1310655" y="3360527"/>
            <a:chExt cx="306314" cy="347403"/>
          </a:xfrm>
        </p:grpSpPr>
        <p:sp>
          <p:nvSpPr>
            <p:cNvPr id="10958" name="Google Shape;10958;p7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77"/>
          <p:cNvGrpSpPr/>
          <p:nvPr/>
        </p:nvGrpSpPr>
        <p:grpSpPr>
          <a:xfrm>
            <a:off x="3119678" y="3184746"/>
            <a:ext cx="269343" cy="348543"/>
            <a:chOff x="3119678" y="3360146"/>
            <a:chExt cx="269343" cy="348543"/>
          </a:xfrm>
        </p:grpSpPr>
        <p:sp>
          <p:nvSpPr>
            <p:cNvPr id="10964" name="Google Shape;10964;p7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7"/>
          <p:cNvGrpSpPr/>
          <p:nvPr/>
        </p:nvGrpSpPr>
        <p:grpSpPr>
          <a:xfrm>
            <a:off x="3967213" y="3181547"/>
            <a:ext cx="368185" cy="354753"/>
            <a:chOff x="3967213" y="3356947"/>
            <a:chExt cx="368185" cy="354753"/>
          </a:xfrm>
        </p:grpSpPr>
        <p:sp>
          <p:nvSpPr>
            <p:cNvPr id="10972" name="Google Shape;10972;p7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77"/>
          <p:cNvGrpSpPr/>
          <p:nvPr/>
        </p:nvGrpSpPr>
        <p:grpSpPr>
          <a:xfrm>
            <a:off x="871254" y="3184746"/>
            <a:ext cx="285183" cy="347023"/>
            <a:chOff x="871254" y="3360146"/>
            <a:chExt cx="285183" cy="347023"/>
          </a:xfrm>
        </p:grpSpPr>
        <p:sp>
          <p:nvSpPr>
            <p:cNvPr id="10978" name="Google Shape;10978;p7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77"/>
          <p:cNvGrpSpPr/>
          <p:nvPr/>
        </p:nvGrpSpPr>
        <p:grpSpPr>
          <a:xfrm>
            <a:off x="2665165" y="3184746"/>
            <a:ext cx="281794" cy="349684"/>
            <a:chOff x="2665165" y="3360146"/>
            <a:chExt cx="281794" cy="349684"/>
          </a:xfrm>
        </p:grpSpPr>
        <p:sp>
          <p:nvSpPr>
            <p:cNvPr id="10983" name="Google Shape;10983;p7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7"/>
          <p:cNvGrpSpPr/>
          <p:nvPr/>
        </p:nvGrpSpPr>
        <p:grpSpPr>
          <a:xfrm>
            <a:off x="7156344" y="3172296"/>
            <a:ext cx="264465" cy="353074"/>
            <a:chOff x="7156344" y="3347696"/>
            <a:chExt cx="264465" cy="353074"/>
          </a:xfrm>
        </p:grpSpPr>
        <p:sp>
          <p:nvSpPr>
            <p:cNvPr id="10989" name="Google Shape;10989;p7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7"/>
          <p:cNvGrpSpPr/>
          <p:nvPr/>
        </p:nvGrpSpPr>
        <p:grpSpPr>
          <a:xfrm>
            <a:off x="6703732" y="3171536"/>
            <a:ext cx="264813" cy="352693"/>
            <a:chOff x="6703732" y="3346936"/>
            <a:chExt cx="264813" cy="352693"/>
          </a:xfrm>
        </p:grpSpPr>
        <p:sp>
          <p:nvSpPr>
            <p:cNvPr id="10995" name="Google Shape;10995;p7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7"/>
          <p:cNvGrpSpPr/>
          <p:nvPr/>
        </p:nvGrpSpPr>
        <p:grpSpPr>
          <a:xfrm>
            <a:off x="6252228" y="3171536"/>
            <a:ext cx="265193" cy="352693"/>
            <a:chOff x="6252228" y="3346936"/>
            <a:chExt cx="265193" cy="352693"/>
          </a:xfrm>
        </p:grpSpPr>
        <p:sp>
          <p:nvSpPr>
            <p:cNvPr id="11001" name="Google Shape;11001;p7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77"/>
          <p:cNvGrpSpPr/>
          <p:nvPr/>
        </p:nvGrpSpPr>
        <p:grpSpPr>
          <a:xfrm>
            <a:off x="5801105" y="3172296"/>
            <a:ext cx="264813" cy="351933"/>
            <a:chOff x="5801105" y="3347696"/>
            <a:chExt cx="264813" cy="351933"/>
          </a:xfrm>
        </p:grpSpPr>
        <p:sp>
          <p:nvSpPr>
            <p:cNvPr id="11005" name="Google Shape;11005;p7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7"/>
          <p:cNvGrpSpPr/>
          <p:nvPr/>
        </p:nvGrpSpPr>
        <p:grpSpPr>
          <a:xfrm>
            <a:off x="5349253" y="3171536"/>
            <a:ext cx="265922" cy="352693"/>
            <a:chOff x="5349253" y="3346936"/>
            <a:chExt cx="265922" cy="352693"/>
          </a:xfrm>
        </p:grpSpPr>
        <p:sp>
          <p:nvSpPr>
            <p:cNvPr id="11010" name="Google Shape;11010;p7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7"/>
          <p:cNvGrpSpPr/>
          <p:nvPr/>
        </p:nvGrpSpPr>
        <p:grpSpPr>
          <a:xfrm>
            <a:off x="4907159" y="3171536"/>
            <a:ext cx="264845" cy="354214"/>
            <a:chOff x="4907159" y="3346936"/>
            <a:chExt cx="264845" cy="354214"/>
          </a:xfrm>
        </p:grpSpPr>
        <p:sp>
          <p:nvSpPr>
            <p:cNvPr id="11017" name="Google Shape;11017;p7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7"/>
          <p:cNvGrpSpPr/>
          <p:nvPr/>
        </p:nvGrpSpPr>
        <p:grpSpPr>
          <a:xfrm>
            <a:off x="8048421" y="3159086"/>
            <a:ext cx="276503" cy="369674"/>
            <a:chOff x="8048421" y="3334486"/>
            <a:chExt cx="276503" cy="369674"/>
          </a:xfrm>
        </p:grpSpPr>
        <p:sp>
          <p:nvSpPr>
            <p:cNvPr id="11020" name="Google Shape;11020;p7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77"/>
          <p:cNvGrpSpPr/>
          <p:nvPr/>
        </p:nvGrpSpPr>
        <p:grpSpPr>
          <a:xfrm>
            <a:off x="7575787" y="3154555"/>
            <a:ext cx="295384" cy="376834"/>
            <a:chOff x="7575787" y="3329955"/>
            <a:chExt cx="295384" cy="376834"/>
          </a:xfrm>
        </p:grpSpPr>
        <p:sp>
          <p:nvSpPr>
            <p:cNvPr id="11027" name="Google Shape;11027;p7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7"/>
          <p:cNvGrpSpPr/>
          <p:nvPr/>
        </p:nvGrpSpPr>
        <p:grpSpPr>
          <a:xfrm>
            <a:off x="864062" y="2709103"/>
            <a:ext cx="264084" cy="347783"/>
            <a:chOff x="864062" y="2884503"/>
            <a:chExt cx="264084" cy="347783"/>
          </a:xfrm>
        </p:grpSpPr>
        <p:sp>
          <p:nvSpPr>
            <p:cNvPr id="11034" name="Google Shape;11034;p7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7"/>
          <p:cNvGrpSpPr/>
          <p:nvPr/>
        </p:nvGrpSpPr>
        <p:grpSpPr>
          <a:xfrm>
            <a:off x="3978523" y="2709261"/>
            <a:ext cx="348955" cy="346516"/>
            <a:chOff x="3978523" y="2884661"/>
            <a:chExt cx="348955" cy="346516"/>
          </a:xfrm>
        </p:grpSpPr>
        <p:sp>
          <p:nvSpPr>
            <p:cNvPr id="11045" name="Google Shape;11045;p7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7"/>
          <p:cNvGrpSpPr/>
          <p:nvPr/>
        </p:nvGrpSpPr>
        <p:grpSpPr>
          <a:xfrm>
            <a:off x="3527780" y="2709863"/>
            <a:ext cx="347435" cy="345534"/>
            <a:chOff x="3527780" y="2885263"/>
            <a:chExt cx="347435" cy="345534"/>
          </a:xfrm>
        </p:grpSpPr>
        <p:sp>
          <p:nvSpPr>
            <p:cNvPr id="11054" name="Google Shape;11054;p7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7"/>
          <p:cNvGrpSpPr/>
          <p:nvPr/>
        </p:nvGrpSpPr>
        <p:grpSpPr>
          <a:xfrm>
            <a:off x="2239671" y="2709103"/>
            <a:ext cx="218053" cy="348543"/>
            <a:chOff x="2239671" y="2884503"/>
            <a:chExt cx="218053" cy="348543"/>
          </a:xfrm>
        </p:grpSpPr>
        <p:sp>
          <p:nvSpPr>
            <p:cNvPr id="11078" name="Google Shape;11078;p7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7"/>
          <p:cNvGrpSpPr/>
          <p:nvPr/>
        </p:nvGrpSpPr>
        <p:grpSpPr>
          <a:xfrm>
            <a:off x="2691555" y="2709103"/>
            <a:ext cx="215044" cy="348924"/>
            <a:chOff x="2691555" y="2884503"/>
            <a:chExt cx="215044" cy="348924"/>
          </a:xfrm>
        </p:grpSpPr>
        <p:sp>
          <p:nvSpPr>
            <p:cNvPr id="11084" name="Google Shape;11084;p7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77"/>
          <p:cNvGrpSpPr/>
          <p:nvPr/>
        </p:nvGrpSpPr>
        <p:grpSpPr>
          <a:xfrm>
            <a:off x="1770459" y="2709103"/>
            <a:ext cx="254644" cy="348828"/>
            <a:chOff x="1770459" y="2884503"/>
            <a:chExt cx="254644" cy="348828"/>
          </a:xfrm>
        </p:grpSpPr>
        <p:sp>
          <p:nvSpPr>
            <p:cNvPr id="11088" name="Google Shape;11088;p7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7"/>
          <p:cNvGrpSpPr/>
          <p:nvPr/>
        </p:nvGrpSpPr>
        <p:grpSpPr>
          <a:xfrm>
            <a:off x="1317466" y="2709483"/>
            <a:ext cx="258382" cy="348543"/>
            <a:chOff x="1317466" y="2884883"/>
            <a:chExt cx="258382" cy="348543"/>
          </a:xfrm>
        </p:grpSpPr>
        <p:sp>
          <p:nvSpPr>
            <p:cNvPr id="11097" name="Google Shape;11097;p7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77"/>
          <p:cNvGrpSpPr/>
          <p:nvPr/>
        </p:nvGrpSpPr>
        <p:grpSpPr>
          <a:xfrm>
            <a:off x="3121167" y="2709483"/>
            <a:ext cx="258414" cy="348543"/>
            <a:chOff x="3121167" y="2884883"/>
            <a:chExt cx="258414" cy="348543"/>
          </a:xfrm>
        </p:grpSpPr>
        <p:sp>
          <p:nvSpPr>
            <p:cNvPr id="11106" name="Google Shape;11106;p7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7"/>
          <p:cNvGrpSpPr/>
          <p:nvPr/>
        </p:nvGrpSpPr>
        <p:grpSpPr>
          <a:xfrm>
            <a:off x="4899999" y="2706695"/>
            <a:ext cx="271244" cy="346801"/>
            <a:chOff x="4899999" y="2882095"/>
            <a:chExt cx="271244" cy="346801"/>
          </a:xfrm>
        </p:grpSpPr>
        <p:sp>
          <p:nvSpPr>
            <p:cNvPr id="11115" name="Google Shape;11115;p7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77"/>
          <p:cNvGrpSpPr/>
          <p:nvPr/>
        </p:nvGrpSpPr>
        <p:grpSpPr>
          <a:xfrm>
            <a:off x="7162775" y="2705713"/>
            <a:ext cx="259523" cy="346294"/>
            <a:chOff x="7162775" y="2881113"/>
            <a:chExt cx="259523" cy="346294"/>
          </a:xfrm>
        </p:grpSpPr>
        <p:sp>
          <p:nvSpPr>
            <p:cNvPr id="11126" name="Google Shape;11126;p7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7"/>
          <p:cNvGrpSpPr/>
          <p:nvPr/>
        </p:nvGrpSpPr>
        <p:grpSpPr>
          <a:xfrm>
            <a:off x="6709751" y="2706442"/>
            <a:ext cx="261075" cy="347815"/>
            <a:chOff x="6709751" y="2881842"/>
            <a:chExt cx="261075" cy="347815"/>
          </a:xfrm>
        </p:grpSpPr>
        <p:sp>
          <p:nvSpPr>
            <p:cNvPr id="11133" name="Google Shape;11133;p7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7"/>
          <p:cNvGrpSpPr/>
          <p:nvPr/>
        </p:nvGrpSpPr>
        <p:grpSpPr>
          <a:xfrm>
            <a:off x="5807156" y="2705713"/>
            <a:ext cx="261043" cy="348163"/>
            <a:chOff x="5807156" y="2881113"/>
            <a:chExt cx="261043" cy="348163"/>
          </a:xfrm>
        </p:grpSpPr>
        <p:sp>
          <p:nvSpPr>
            <p:cNvPr id="11140" name="Google Shape;11140;p7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77"/>
          <p:cNvGrpSpPr/>
          <p:nvPr/>
        </p:nvGrpSpPr>
        <p:grpSpPr>
          <a:xfrm>
            <a:off x="5355653" y="2706093"/>
            <a:ext cx="262184" cy="346643"/>
            <a:chOff x="5355653" y="2881493"/>
            <a:chExt cx="262184" cy="346643"/>
          </a:xfrm>
        </p:grpSpPr>
        <p:sp>
          <p:nvSpPr>
            <p:cNvPr id="11146" name="Google Shape;11146;p7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77"/>
          <p:cNvGrpSpPr/>
          <p:nvPr/>
        </p:nvGrpSpPr>
        <p:grpSpPr>
          <a:xfrm>
            <a:off x="8055961" y="2706442"/>
            <a:ext cx="260283" cy="345914"/>
            <a:chOff x="8055961" y="2881842"/>
            <a:chExt cx="260283" cy="345914"/>
          </a:xfrm>
        </p:grpSpPr>
        <p:sp>
          <p:nvSpPr>
            <p:cNvPr id="11152" name="Google Shape;11152;p7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7"/>
          <p:cNvGrpSpPr/>
          <p:nvPr/>
        </p:nvGrpSpPr>
        <p:grpSpPr>
          <a:xfrm>
            <a:off x="7609368" y="2718512"/>
            <a:ext cx="264813" cy="353105"/>
            <a:chOff x="7609368" y="2893912"/>
            <a:chExt cx="264813" cy="353105"/>
          </a:xfrm>
        </p:grpSpPr>
        <p:sp>
          <p:nvSpPr>
            <p:cNvPr id="11157" name="Google Shape;11157;p7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77"/>
          <p:cNvGrpSpPr/>
          <p:nvPr/>
        </p:nvGrpSpPr>
        <p:grpSpPr>
          <a:xfrm>
            <a:off x="6248458" y="2694372"/>
            <a:ext cx="270864" cy="360645"/>
            <a:chOff x="6248458" y="2869772"/>
            <a:chExt cx="270864" cy="360645"/>
          </a:xfrm>
        </p:grpSpPr>
        <p:sp>
          <p:nvSpPr>
            <p:cNvPr id="11164" name="Google Shape;11164;p7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7"/>
          <p:cNvGrpSpPr/>
          <p:nvPr/>
        </p:nvGrpSpPr>
        <p:grpSpPr>
          <a:xfrm>
            <a:off x="3075928" y="2270398"/>
            <a:ext cx="363243" cy="300675"/>
            <a:chOff x="3075928" y="2445798"/>
            <a:chExt cx="363243" cy="300675"/>
          </a:xfrm>
        </p:grpSpPr>
        <p:sp>
          <p:nvSpPr>
            <p:cNvPr id="11170" name="Google Shape;11170;p7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7"/>
          <p:cNvGrpSpPr/>
          <p:nvPr/>
        </p:nvGrpSpPr>
        <p:grpSpPr>
          <a:xfrm>
            <a:off x="2633105" y="2256459"/>
            <a:ext cx="363243" cy="328585"/>
            <a:chOff x="2633105" y="2431859"/>
            <a:chExt cx="363243" cy="328585"/>
          </a:xfrm>
        </p:grpSpPr>
        <p:sp>
          <p:nvSpPr>
            <p:cNvPr id="11182" name="Google Shape;11182;p7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7"/>
          <p:cNvGrpSpPr/>
          <p:nvPr/>
        </p:nvGrpSpPr>
        <p:grpSpPr>
          <a:xfrm>
            <a:off x="2189142" y="2245910"/>
            <a:ext cx="365904" cy="350064"/>
            <a:chOff x="2189142" y="2421310"/>
            <a:chExt cx="365904" cy="350064"/>
          </a:xfrm>
        </p:grpSpPr>
        <p:sp>
          <p:nvSpPr>
            <p:cNvPr id="11191" name="Google Shape;11191;p7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0" name="Google Shape;11200;p7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1" name="Google Shape;11201;p77"/>
          <p:cNvGrpSpPr/>
          <p:nvPr/>
        </p:nvGrpSpPr>
        <p:grpSpPr>
          <a:xfrm>
            <a:off x="3961923" y="2310917"/>
            <a:ext cx="364415" cy="220936"/>
            <a:chOff x="3961923" y="2486317"/>
            <a:chExt cx="364415" cy="220936"/>
          </a:xfrm>
        </p:grpSpPr>
        <p:sp>
          <p:nvSpPr>
            <p:cNvPr id="11202" name="Google Shape;11202;p7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6" name="Google Shape;11206;p7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7" name="Google Shape;11207;p77"/>
          <p:cNvGrpSpPr/>
          <p:nvPr/>
        </p:nvGrpSpPr>
        <p:grpSpPr>
          <a:xfrm>
            <a:off x="1303876" y="2243977"/>
            <a:ext cx="363275" cy="354626"/>
            <a:chOff x="1303876" y="2419377"/>
            <a:chExt cx="363275" cy="354626"/>
          </a:xfrm>
        </p:grpSpPr>
        <p:sp>
          <p:nvSpPr>
            <p:cNvPr id="11208" name="Google Shape;11208;p7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7"/>
          <p:cNvGrpSpPr/>
          <p:nvPr/>
        </p:nvGrpSpPr>
        <p:grpSpPr>
          <a:xfrm>
            <a:off x="861053" y="2239510"/>
            <a:ext cx="362134" cy="363623"/>
            <a:chOff x="861053" y="2414910"/>
            <a:chExt cx="362134" cy="363623"/>
          </a:xfrm>
        </p:grpSpPr>
        <p:sp>
          <p:nvSpPr>
            <p:cNvPr id="11217" name="Google Shape;11217;p7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77"/>
          <p:cNvGrpSpPr/>
          <p:nvPr/>
        </p:nvGrpSpPr>
        <p:grpSpPr>
          <a:xfrm>
            <a:off x="7594288" y="2239859"/>
            <a:ext cx="279513" cy="355735"/>
            <a:chOff x="7594288" y="2415259"/>
            <a:chExt cx="279513" cy="355735"/>
          </a:xfrm>
        </p:grpSpPr>
        <p:sp>
          <p:nvSpPr>
            <p:cNvPr id="11223" name="Google Shape;11223;p7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77"/>
          <p:cNvGrpSpPr/>
          <p:nvPr/>
        </p:nvGrpSpPr>
        <p:grpSpPr>
          <a:xfrm>
            <a:off x="7145794" y="2240239"/>
            <a:ext cx="278784" cy="355735"/>
            <a:chOff x="7145794" y="2415639"/>
            <a:chExt cx="278784" cy="355735"/>
          </a:xfrm>
        </p:grpSpPr>
        <p:sp>
          <p:nvSpPr>
            <p:cNvPr id="11230" name="Google Shape;11230;p7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7"/>
          <p:cNvGrpSpPr/>
          <p:nvPr/>
        </p:nvGrpSpPr>
        <p:grpSpPr>
          <a:xfrm>
            <a:off x="6698441" y="2239130"/>
            <a:ext cx="277644" cy="357984"/>
            <a:chOff x="6698441" y="2414530"/>
            <a:chExt cx="277644" cy="357984"/>
          </a:xfrm>
        </p:grpSpPr>
        <p:sp>
          <p:nvSpPr>
            <p:cNvPr id="11241" name="Google Shape;11241;p7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77"/>
          <p:cNvGrpSpPr/>
          <p:nvPr/>
        </p:nvGrpSpPr>
        <p:grpSpPr>
          <a:xfrm>
            <a:off x="4897750" y="2240239"/>
            <a:ext cx="279513" cy="357255"/>
            <a:chOff x="4897750" y="2415639"/>
            <a:chExt cx="279513" cy="357255"/>
          </a:xfrm>
        </p:grpSpPr>
        <p:sp>
          <p:nvSpPr>
            <p:cNvPr id="11248" name="Google Shape;11248;p7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77"/>
          <p:cNvGrpSpPr/>
          <p:nvPr/>
        </p:nvGrpSpPr>
        <p:grpSpPr>
          <a:xfrm>
            <a:off x="5812066" y="2240619"/>
            <a:ext cx="264813" cy="353454"/>
            <a:chOff x="5812066" y="2416019"/>
            <a:chExt cx="264813" cy="353454"/>
          </a:xfrm>
        </p:grpSpPr>
        <p:sp>
          <p:nvSpPr>
            <p:cNvPr id="11257" name="Google Shape;11257;p7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7"/>
          <p:cNvGrpSpPr/>
          <p:nvPr/>
        </p:nvGrpSpPr>
        <p:grpSpPr>
          <a:xfrm>
            <a:off x="8054820" y="2240999"/>
            <a:ext cx="264433" cy="353454"/>
            <a:chOff x="8054820" y="2416399"/>
            <a:chExt cx="264433" cy="353454"/>
          </a:xfrm>
        </p:grpSpPr>
        <p:sp>
          <p:nvSpPr>
            <p:cNvPr id="11265" name="Google Shape;11265;p7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77"/>
          <p:cNvGrpSpPr/>
          <p:nvPr/>
        </p:nvGrpSpPr>
        <p:grpSpPr>
          <a:xfrm>
            <a:off x="5356413" y="2237990"/>
            <a:ext cx="271212" cy="361374"/>
            <a:chOff x="5356413" y="2413390"/>
            <a:chExt cx="271212" cy="361374"/>
          </a:xfrm>
        </p:grpSpPr>
        <p:sp>
          <p:nvSpPr>
            <p:cNvPr id="11272" name="Google Shape;11272;p7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7"/>
          <p:cNvGrpSpPr/>
          <p:nvPr/>
        </p:nvGrpSpPr>
        <p:grpSpPr>
          <a:xfrm>
            <a:off x="6255238" y="2236849"/>
            <a:ext cx="271244" cy="360994"/>
            <a:chOff x="6255238" y="2412249"/>
            <a:chExt cx="271244" cy="360994"/>
          </a:xfrm>
        </p:grpSpPr>
        <p:sp>
          <p:nvSpPr>
            <p:cNvPr id="11278" name="Google Shape;11278;p7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7"/>
          <p:cNvGrpSpPr/>
          <p:nvPr/>
        </p:nvGrpSpPr>
        <p:grpSpPr>
          <a:xfrm>
            <a:off x="2185372" y="1782399"/>
            <a:ext cx="366664" cy="366981"/>
            <a:chOff x="2185372" y="1957799"/>
            <a:chExt cx="366664" cy="366981"/>
          </a:xfrm>
        </p:grpSpPr>
        <p:sp>
          <p:nvSpPr>
            <p:cNvPr id="11285" name="Google Shape;11285;p7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77"/>
          <p:cNvGrpSpPr/>
          <p:nvPr/>
        </p:nvGrpSpPr>
        <p:grpSpPr>
          <a:xfrm>
            <a:off x="1737258" y="1812971"/>
            <a:ext cx="370814" cy="307359"/>
            <a:chOff x="1737258" y="1988371"/>
            <a:chExt cx="370814" cy="307359"/>
          </a:xfrm>
        </p:grpSpPr>
        <p:sp>
          <p:nvSpPr>
            <p:cNvPr id="11294" name="Google Shape;11294;p7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77"/>
          <p:cNvGrpSpPr/>
          <p:nvPr/>
        </p:nvGrpSpPr>
        <p:grpSpPr>
          <a:xfrm>
            <a:off x="848983" y="1814111"/>
            <a:ext cx="369294" cy="304350"/>
            <a:chOff x="848983" y="1989511"/>
            <a:chExt cx="369294" cy="304350"/>
          </a:xfrm>
        </p:grpSpPr>
        <p:sp>
          <p:nvSpPr>
            <p:cNvPr id="11299" name="Google Shape;11299;p7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7"/>
          <p:cNvGrpSpPr/>
          <p:nvPr/>
        </p:nvGrpSpPr>
        <p:grpSpPr>
          <a:xfrm>
            <a:off x="3074027" y="1808377"/>
            <a:ext cx="380604" cy="313854"/>
            <a:chOff x="3074027" y="1983777"/>
            <a:chExt cx="380604" cy="313854"/>
          </a:xfrm>
        </p:grpSpPr>
        <p:sp>
          <p:nvSpPr>
            <p:cNvPr id="11305" name="Google Shape;11305;p7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77"/>
          <p:cNvGrpSpPr/>
          <p:nvPr/>
        </p:nvGrpSpPr>
        <p:grpSpPr>
          <a:xfrm>
            <a:off x="3522521" y="1800457"/>
            <a:ext cx="367013" cy="331278"/>
            <a:chOff x="3522521" y="1975857"/>
            <a:chExt cx="367013" cy="331278"/>
          </a:xfrm>
        </p:grpSpPr>
        <p:sp>
          <p:nvSpPr>
            <p:cNvPr id="11311" name="Google Shape;11311;p7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77"/>
          <p:cNvGrpSpPr/>
          <p:nvPr/>
        </p:nvGrpSpPr>
        <p:grpSpPr>
          <a:xfrm>
            <a:off x="2630824" y="1801566"/>
            <a:ext cx="368185" cy="330454"/>
            <a:chOff x="2630824" y="1976966"/>
            <a:chExt cx="368185" cy="330454"/>
          </a:xfrm>
        </p:grpSpPr>
        <p:sp>
          <p:nvSpPr>
            <p:cNvPr id="11319" name="Google Shape;11319;p7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7"/>
          <p:cNvGrpSpPr/>
          <p:nvPr/>
        </p:nvGrpSpPr>
        <p:grpSpPr>
          <a:xfrm>
            <a:off x="1293706" y="1791016"/>
            <a:ext cx="369294" cy="350444"/>
            <a:chOff x="1293706" y="1966416"/>
            <a:chExt cx="369294" cy="350444"/>
          </a:xfrm>
        </p:grpSpPr>
        <p:sp>
          <p:nvSpPr>
            <p:cNvPr id="11328" name="Google Shape;11328;p7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77"/>
          <p:cNvGrpSpPr/>
          <p:nvPr/>
        </p:nvGrpSpPr>
        <p:grpSpPr>
          <a:xfrm>
            <a:off x="3967213" y="1800077"/>
            <a:ext cx="368185" cy="331816"/>
            <a:chOff x="3967213" y="1975477"/>
            <a:chExt cx="368185" cy="331816"/>
          </a:xfrm>
        </p:grpSpPr>
        <p:sp>
          <p:nvSpPr>
            <p:cNvPr id="11337" name="Google Shape;11337;p7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77"/>
          <p:cNvGrpSpPr/>
          <p:nvPr/>
        </p:nvGrpSpPr>
        <p:grpSpPr>
          <a:xfrm>
            <a:off x="8047661" y="1793646"/>
            <a:ext cx="279132" cy="356875"/>
            <a:chOff x="8047661" y="1969046"/>
            <a:chExt cx="279132" cy="356875"/>
          </a:xfrm>
        </p:grpSpPr>
        <p:sp>
          <p:nvSpPr>
            <p:cNvPr id="11341" name="Google Shape;11341;p7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77"/>
          <p:cNvGrpSpPr/>
          <p:nvPr/>
        </p:nvGrpSpPr>
        <p:grpSpPr>
          <a:xfrm>
            <a:off x="7596157" y="1792759"/>
            <a:ext cx="279544" cy="358142"/>
            <a:chOff x="7596157" y="1968159"/>
            <a:chExt cx="279544" cy="358142"/>
          </a:xfrm>
        </p:grpSpPr>
        <p:sp>
          <p:nvSpPr>
            <p:cNvPr id="11346" name="Google Shape;11346;p7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77"/>
          <p:cNvGrpSpPr/>
          <p:nvPr/>
        </p:nvGrpSpPr>
        <p:grpSpPr>
          <a:xfrm>
            <a:off x="7147315" y="1793646"/>
            <a:ext cx="279513" cy="357636"/>
            <a:chOff x="7147315" y="1969046"/>
            <a:chExt cx="279513" cy="357636"/>
          </a:xfrm>
        </p:grpSpPr>
        <p:sp>
          <p:nvSpPr>
            <p:cNvPr id="11353" name="Google Shape;11353;p7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77"/>
          <p:cNvGrpSpPr/>
          <p:nvPr/>
        </p:nvGrpSpPr>
        <p:grpSpPr>
          <a:xfrm>
            <a:off x="6697681" y="1792917"/>
            <a:ext cx="280305" cy="359093"/>
            <a:chOff x="6697681" y="1968317"/>
            <a:chExt cx="280305" cy="359093"/>
          </a:xfrm>
        </p:grpSpPr>
        <p:sp>
          <p:nvSpPr>
            <p:cNvPr id="11361" name="Google Shape;11361;p7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7"/>
          <p:cNvGrpSpPr/>
          <p:nvPr/>
        </p:nvGrpSpPr>
        <p:grpSpPr>
          <a:xfrm>
            <a:off x="6248839" y="1792537"/>
            <a:ext cx="280273" cy="358744"/>
            <a:chOff x="6248839" y="1967937"/>
            <a:chExt cx="280273" cy="358744"/>
          </a:xfrm>
        </p:grpSpPr>
        <p:sp>
          <p:nvSpPr>
            <p:cNvPr id="11369" name="Google Shape;11369;p7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7"/>
          <p:cNvGrpSpPr/>
          <p:nvPr/>
        </p:nvGrpSpPr>
        <p:grpSpPr>
          <a:xfrm>
            <a:off x="5801485" y="1793646"/>
            <a:ext cx="279164" cy="357794"/>
            <a:chOff x="5801485" y="1969046"/>
            <a:chExt cx="279164" cy="357794"/>
          </a:xfrm>
        </p:grpSpPr>
        <p:sp>
          <p:nvSpPr>
            <p:cNvPr id="11376" name="Google Shape;11376;p7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7"/>
          <p:cNvGrpSpPr/>
          <p:nvPr/>
        </p:nvGrpSpPr>
        <p:grpSpPr>
          <a:xfrm>
            <a:off x="5352643" y="1793646"/>
            <a:ext cx="278404" cy="358364"/>
            <a:chOff x="5352643" y="1969046"/>
            <a:chExt cx="278404" cy="358364"/>
          </a:xfrm>
        </p:grpSpPr>
        <p:sp>
          <p:nvSpPr>
            <p:cNvPr id="11390" name="Google Shape;11390;p7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77"/>
          <p:cNvGrpSpPr/>
          <p:nvPr/>
        </p:nvGrpSpPr>
        <p:grpSpPr>
          <a:xfrm>
            <a:off x="4897750" y="1792917"/>
            <a:ext cx="279132" cy="358364"/>
            <a:chOff x="4897750" y="1968317"/>
            <a:chExt cx="279132" cy="358364"/>
          </a:xfrm>
        </p:grpSpPr>
        <p:sp>
          <p:nvSpPr>
            <p:cNvPr id="11395" name="Google Shape;11395;p7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8" name="Google Shape;11408;p7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9" name="Google Shape;11409;p77"/>
          <p:cNvGrpSpPr/>
          <p:nvPr/>
        </p:nvGrpSpPr>
        <p:grpSpPr>
          <a:xfrm>
            <a:off x="1767449" y="1337644"/>
            <a:ext cx="324403" cy="347783"/>
            <a:chOff x="1767449" y="1513044"/>
            <a:chExt cx="324403" cy="347783"/>
          </a:xfrm>
        </p:grpSpPr>
        <p:sp>
          <p:nvSpPr>
            <p:cNvPr id="11410" name="Google Shape;11410;p7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7"/>
          <p:cNvGrpSpPr/>
          <p:nvPr/>
        </p:nvGrpSpPr>
        <p:grpSpPr>
          <a:xfrm>
            <a:off x="4007193" y="1337327"/>
            <a:ext cx="320633" cy="348100"/>
            <a:chOff x="4007193" y="1512727"/>
            <a:chExt cx="320633" cy="348100"/>
          </a:xfrm>
        </p:grpSpPr>
        <p:sp>
          <p:nvSpPr>
            <p:cNvPr id="11420" name="Google Shape;11420;p7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7"/>
          <p:cNvGrpSpPr/>
          <p:nvPr/>
        </p:nvGrpSpPr>
        <p:grpSpPr>
          <a:xfrm>
            <a:off x="3530425" y="1333347"/>
            <a:ext cx="368175" cy="344594"/>
            <a:chOff x="3530425" y="1508747"/>
            <a:chExt cx="368175" cy="344594"/>
          </a:xfrm>
        </p:grpSpPr>
        <p:sp>
          <p:nvSpPr>
            <p:cNvPr id="11426" name="Google Shape;11426;p7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77"/>
          <p:cNvGrpSpPr/>
          <p:nvPr/>
        </p:nvGrpSpPr>
        <p:grpSpPr>
          <a:xfrm>
            <a:off x="3127598" y="1337834"/>
            <a:ext cx="289714" cy="347593"/>
            <a:chOff x="3127598" y="1513234"/>
            <a:chExt cx="289714" cy="347593"/>
          </a:xfrm>
        </p:grpSpPr>
        <p:sp>
          <p:nvSpPr>
            <p:cNvPr id="11431" name="Google Shape;11431;p7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77"/>
          <p:cNvGrpSpPr/>
          <p:nvPr/>
        </p:nvGrpSpPr>
        <p:grpSpPr>
          <a:xfrm>
            <a:off x="2662884" y="1337644"/>
            <a:ext cx="322914" cy="348543"/>
            <a:chOff x="2662884" y="1513044"/>
            <a:chExt cx="322914" cy="348543"/>
          </a:xfrm>
        </p:grpSpPr>
        <p:sp>
          <p:nvSpPr>
            <p:cNvPr id="11437" name="Google Shape;11437;p7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77"/>
          <p:cNvGrpSpPr/>
          <p:nvPr/>
        </p:nvGrpSpPr>
        <p:grpSpPr>
          <a:xfrm>
            <a:off x="2232511" y="1337359"/>
            <a:ext cx="299534" cy="348068"/>
            <a:chOff x="2232511" y="1512759"/>
            <a:chExt cx="299534" cy="348068"/>
          </a:xfrm>
        </p:grpSpPr>
        <p:sp>
          <p:nvSpPr>
            <p:cNvPr id="11448" name="Google Shape;11448;p7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77"/>
          <p:cNvGrpSpPr/>
          <p:nvPr/>
        </p:nvGrpSpPr>
        <p:grpSpPr>
          <a:xfrm>
            <a:off x="1331406" y="1337961"/>
            <a:ext cx="301784" cy="348607"/>
            <a:chOff x="1331406" y="1513361"/>
            <a:chExt cx="301784" cy="348607"/>
          </a:xfrm>
        </p:grpSpPr>
        <p:sp>
          <p:nvSpPr>
            <p:cNvPr id="11460" name="Google Shape;11460;p7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7"/>
          <p:cNvGrpSpPr/>
          <p:nvPr/>
        </p:nvGrpSpPr>
        <p:grpSpPr>
          <a:xfrm>
            <a:off x="7144274" y="1324814"/>
            <a:ext cx="282174" cy="355735"/>
            <a:chOff x="7144274" y="1500214"/>
            <a:chExt cx="282174" cy="355735"/>
          </a:xfrm>
        </p:grpSpPr>
        <p:sp>
          <p:nvSpPr>
            <p:cNvPr id="11465" name="Google Shape;11465;p7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77"/>
          <p:cNvGrpSpPr/>
          <p:nvPr/>
        </p:nvGrpSpPr>
        <p:grpSpPr>
          <a:xfrm>
            <a:off x="6685262" y="1324814"/>
            <a:ext cx="289682" cy="354594"/>
            <a:chOff x="6685262" y="1500214"/>
            <a:chExt cx="289682" cy="354594"/>
          </a:xfrm>
        </p:grpSpPr>
        <p:sp>
          <p:nvSpPr>
            <p:cNvPr id="11472" name="Google Shape;11472;p7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7"/>
          <p:cNvGrpSpPr/>
          <p:nvPr/>
        </p:nvGrpSpPr>
        <p:grpSpPr>
          <a:xfrm>
            <a:off x="6200938" y="1325194"/>
            <a:ext cx="322154" cy="355355"/>
            <a:chOff x="6200938" y="1500594"/>
            <a:chExt cx="322154" cy="355355"/>
          </a:xfrm>
        </p:grpSpPr>
        <p:sp>
          <p:nvSpPr>
            <p:cNvPr id="11477" name="Google Shape;11477;p7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7"/>
          <p:cNvGrpSpPr/>
          <p:nvPr/>
        </p:nvGrpSpPr>
        <p:grpSpPr>
          <a:xfrm>
            <a:off x="5289631" y="1324814"/>
            <a:ext cx="332355" cy="354974"/>
            <a:chOff x="5289631" y="1500214"/>
            <a:chExt cx="332355" cy="354974"/>
          </a:xfrm>
        </p:grpSpPr>
        <p:sp>
          <p:nvSpPr>
            <p:cNvPr id="11483" name="Google Shape;11483;p7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77"/>
          <p:cNvGrpSpPr/>
          <p:nvPr/>
        </p:nvGrpSpPr>
        <p:grpSpPr>
          <a:xfrm>
            <a:off x="5748295" y="1324433"/>
            <a:ext cx="323294" cy="356115"/>
            <a:chOff x="5748295" y="1499833"/>
            <a:chExt cx="323294" cy="356115"/>
          </a:xfrm>
        </p:grpSpPr>
        <p:sp>
          <p:nvSpPr>
            <p:cNvPr id="11490" name="Google Shape;11490;p7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7"/>
          <p:cNvGrpSpPr/>
          <p:nvPr/>
        </p:nvGrpSpPr>
        <p:grpSpPr>
          <a:xfrm>
            <a:off x="8047661" y="1325637"/>
            <a:ext cx="278404" cy="355260"/>
            <a:chOff x="8047661" y="1501037"/>
            <a:chExt cx="278404" cy="355260"/>
          </a:xfrm>
        </p:grpSpPr>
        <p:sp>
          <p:nvSpPr>
            <p:cNvPr id="11498" name="Google Shape;11498;p7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77"/>
          <p:cNvGrpSpPr/>
          <p:nvPr/>
        </p:nvGrpSpPr>
        <p:grpSpPr>
          <a:xfrm>
            <a:off x="4903389" y="1324814"/>
            <a:ext cx="267854" cy="355735"/>
            <a:chOff x="4903389" y="1500214"/>
            <a:chExt cx="267854" cy="355735"/>
          </a:xfrm>
        </p:grpSpPr>
        <p:sp>
          <p:nvSpPr>
            <p:cNvPr id="11503" name="Google Shape;11503;p7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7"/>
          <p:cNvGrpSpPr/>
          <p:nvPr/>
        </p:nvGrpSpPr>
        <p:grpSpPr>
          <a:xfrm>
            <a:off x="7613518" y="1325954"/>
            <a:ext cx="264433" cy="353074"/>
            <a:chOff x="7613518" y="1501354"/>
            <a:chExt cx="264433" cy="353074"/>
          </a:xfrm>
        </p:grpSpPr>
        <p:sp>
          <p:nvSpPr>
            <p:cNvPr id="11509" name="Google Shape;11509;p7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7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516" name="Google Shape;11516;p7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6"/>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zh-TW" altLang="en-US" dirty="0"/>
              <a:t>程式實作</a:t>
            </a:r>
            <a:endParaRPr dirty="0"/>
          </a:p>
        </p:txBody>
      </p:sp>
      <p:sp>
        <p:nvSpPr>
          <p:cNvPr id="452" name="Google Shape;452;p36"/>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enter a subtitle here if you need it</a:t>
            </a:r>
            <a:endParaRPr/>
          </a:p>
        </p:txBody>
      </p:sp>
      <p:cxnSp>
        <p:nvCxnSpPr>
          <p:cNvPr id="453" name="Google Shape;453;p36"/>
          <p:cNvCxnSpPr/>
          <p:nvPr/>
        </p:nvCxnSpPr>
        <p:spPr>
          <a:xfrm>
            <a:off x="4572000" y="297935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454" name="Google Shape;454;p36"/>
          <p:cNvSpPr/>
          <p:nvPr/>
        </p:nvSpPr>
        <p:spPr>
          <a:xfrm>
            <a:off x="4683700" y="878125"/>
            <a:ext cx="737751" cy="463900"/>
          </a:xfrm>
          <a:prstGeom prst="rect">
            <a:avLst/>
          </a:prstGeom>
        </p:spPr>
        <p:txBody>
          <a:bodyPr>
            <a:prstTxWarp prst="textPlain">
              <a:avLst/>
            </a:prstTxWarp>
          </a:bodyPr>
          <a:lstStyle/>
          <a:p>
            <a:pPr lvl="0" algn="ctr"/>
            <a:r>
              <a:rPr b="1" i="0" dirty="0">
                <a:ln w="19050" cap="flat" cmpd="sng">
                  <a:solidFill>
                    <a:schemeClr val="lt1"/>
                  </a:solidFill>
                  <a:prstDash val="solid"/>
                  <a:round/>
                  <a:headEnd type="none" w="sm" len="sm"/>
                  <a:tailEnd type="none" w="sm" len="sm"/>
                </a:ln>
                <a:noFill/>
                <a:latin typeface="Audiowide"/>
              </a:rPr>
              <a:t>0</a:t>
            </a:r>
            <a:r>
              <a:rPr lang="en-US" b="1" i="0" dirty="0">
                <a:ln w="19050" cap="flat" cmpd="sng">
                  <a:solidFill>
                    <a:schemeClr val="lt1"/>
                  </a:solidFill>
                  <a:prstDash val="solid"/>
                  <a:round/>
                  <a:headEnd type="none" w="sm" len="sm"/>
                  <a:tailEnd type="none" w="sm" len="sm"/>
                </a:ln>
                <a:noFill/>
                <a:latin typeface="Audiowide"/>
              </a:rPr>
              <a:t>2</a:t>
            </a:r>
            <a:endParaRPr b="1" i="0" dirty="0">
              <a:ln w="19050" cap="flat" cmpd="sng">
                <a:solidFill>
                  <a:schemeClr val="lt1"/>
                </a:solidFill>
                <a:prstDash val="solid"/>
                <a:round/>
                <a:headEnd type="none" w="sm" len="sm"/>
                <a:tailEnd type="none" w="sm" len="sm"/>
              </a:ln>
              <a:noFill/>
              <a:latin typeface="Audiowide"/>
            </a:endParaRPr>
          </a:p>
        </p:txBody>
      </p:sp>
    </p:spTree>
    <p:extLst>
      <p:ext uri="{BB962C8B-B14F-4D97-AF65-F5344CB8AC3E}">
        <p14:creationId xmlns:p14="http://schemas.microsoft.com/office/powerpoint/2010/main" val="19251679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20"/>
        <p:cNvGrpSpPr/>
        <p:nvPr/>
      </p:nvGrpSpPr>
      <p:grpSpPr>
        <a:xfrm>
          <a:off x="0" y="0"/>
          <a:ext cx="0" cy="0"/>
          <a:chOff x="0" y="0"/>
          <a:chExt cx="0" cy="0"/>
        </a:xfrm>
      </p:grpSpPr>
      <p:grpSp>
        <p:nvGrpSpPr>
          <p:cNvPr id="11521" name="Google Shape;11521;p78"/>
          <p:cNvGrpSpPr/>
          <p:nvPr/>
        </p:nvGrpSpPr>
        <p:grpSpPr>
          <a:xfrm>
            <a:off x="1757085" y="1325225"/>
            <a:ext cx="371069" cy="359396"/>
            <a:chOff x="1757085" y="1500675"/>
            <a:chExt cx="371069" cy="359396"/>
          </a:xfrm>
        </p:grpSpPr>
        <p:sp>
          <p:nvSpPr>
            <p:cNvPr id="11522" name="Google Shape;11522;p7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8"/>
          <p:cNvGrpSpPr/>
          <p:nvPr/>
        </p:nvGrpSpPr>
        <p:grpSpPr>
          <a:xfrm>
            <a:off x="2774209" y="1779241"/>
            <a:ext cx="116693" cy="374186"/>
            <a:chOff x="2774209" y="1954691"/>
            <a:chExt cx="116693" cy="374186"/>
          </a:xfrm>
        </p:grpSpPr>
        <p:sp>
          <p:nvSpPr>
            <p:cNvPr id="11552" name="Google Shape;11552;p7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8"/>
          <p:cNvGrpSpPr/>
          <p:nvPr/>
        </p:nvGrpSpPr>
        <p:grpSpPr>
          <a:xfrm>
            <a:off x="4017435" y="1324462"/>
            <a:ext cx="315092" cy="359397"/>
            <a:chOff x="4017435" y="1499912"/>
            <a:chExt cx="315092" cy="359397"/>
          </a:xfrm>
        </p:grpSpPr>
        <p:sp>
          <p:nvSpPr>
            <p:cNvPr id="11555" name="Google Shape;11555;p7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8"/>
          <p:cNvGrpSpPr/>
          <p:nvPr/>
        </p:nvGrpSpPr>
        <p:grpSpPr>
          <a:xfrm>
            <a:off x="3963652" y="1824309"/>
            <a:ext cx="374154" cy="284050"/>
            <a:chOff x="3963652" y="1999759"/>
            <a:chExt cx="374154" cy="284050"/>
          </a:xfrm>
        </p:grpSpPr>
        <p:sp>
          <p:nvSpPr>
            <p:cNvPr id="11558" name="Google Shape;11558;p7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78"/>
          <p:cNvGrpSpPr/>
          <p:nvPr/>
        </p:nvGrpSpPr>
        <p:grpSpPr>
          <a:xfrm>
            <a:off x="1777536" y="1839416"/>
            <a:ext cx="376444" cy="253772"/>
            <a:chOff x="1777536" y="2014866"/>
            <a:chExt cx="376444" cy="253772"/>
          </a:xfrm>
        </p:grpSpPr>
        <p:sp>
          <p:nvSpPr>
            <p:cNvPr id="11562" name="Google Shape;11562;p7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78"/>
          <p:cNvGrpSpPr/>
          <p:nvPr/>
        </p:nvGrpSpPr>
        <p:grpSpPr>
          <a:xfrm>
            <a:off x="1309875" y="1881876"/>
            <a:ext cx="374154" cy="169680"/>
            <a:chOff x="1309875" y="2057326"/>
            <a:chExt cx="374154" cy="169680"/>
          </a:xfrm>
        </p:grpSpPr>
        <p:sp>
          <p:nvSpPr>
            <p:cNvPr id="11568" name="Google Shape;11568;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9" name="Google Shape;11579;p7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0" name="Google Shape;11580;p78"/>
          <p:cNvGrpSpPr/>
          <p:nvPr/>
        </p:nvGrpSpPr>
        <p:grpSpPr>
          <a:xfrm>
            <a:off x="2347450" y="1779114"/>
            <a:ext cx="113639" cy="373168"/>
            <a:chOff x="2347450" y="1954564"/>
            <a:chExt cx="113639" cy="373168"/>
          </a:xfrm>
        </p:grpSpPr>
        <p:sp>
          <p:nvSpPr>
            <p:cNvPr id="11581" name="Google Shape;11581;p7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7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4" name="Google Shape;11584;p78"/>
          <p:cNvGrpSpPr/>
          <p:nvPr/>
        </p:nvGrpSpPr>
        <p:grpSpPr>
          <a:xfrm>
            <a:off x="3110102" y="1324430"/>
            <a:ext cx="330613" cy="358379"/>
            <a:chOff x="3110102" y="1499880"/>
            <a:chExt cx="330613" cy="358379"/>
          </a:xfrm>
        </p:grpSpPr>
        <p:sp>
          <p:nvSpPr>
            <p:cNvPr id="11585" name="Google Shape;11585;p7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2" name="Google Shape;11592;p7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3" name="Google Shape;11593;p78"/>
          <p:cNvGrpSpPr/>
          <p:nvPr/>
        </p:nvGrpSpPr>
        <p:grpSpPr>
          <a:xfrm>
            <a:off x="3485575" y="1824309"/>
            <a:ext cx="373772" cy="284050"/>
            <a:chOff x="3531200" y="1999759"/>
            <a:chExt cx="373772" cy="284050"/>
          </a:xfrm>
        </p:grpSpPr>
        <p:sp>
          <p:nvSpPr>
            <p:cNvPr id="11594" name="Google Shape;11594;p7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78"/>
          <p:cNvGrpSpPr/>
          <p:nvPr/>
        </p:nvGrpSpPr>
        <p:grpSpPr>
          <a:xfrm>
            <a:off x="2667058" y="1324843"/>
            <a:ext cx="330231" cy="359015"/>
            <a:chOff x="2667058" y="1500293"/>
            <a:chExt cx="330231" cy="359015"/>
          </a:xfrm>
        </p:grpSpPr>
        <p:sp>
          <p:nvSpPr>
            <p:cNvPr id="11599" name="Google Shape;11599;p7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8"/>
          <p:cNvGrpSpPr/>
          <p:nvPr/>
        </p:nvGrpSpPr>
        <p:grpSpPr>
          <a:xfrm>
            <a:off x="3567553" y="1324462"/>
            <a:ext cx="320022" cy="359778"/>
            <a:chOff x="3567553" y="1499912"/>
            <a:chExt cx="320022" cy="359778"/>
          </a:xfrm>
        </p:grpSpPr>
        <p:sp>
          <p:nvSpPr>
            <p:cNvPr id="11618" name="Google Shape;11618;p7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78"/>
          <p:cNvGrpSpPr/>
          <p:nvPr/>
        </p:nvGrpSpPr>
        <p:grpSpPr>
          <a:xfrm>
            <a:off x="1309875" y="1324462"/>
            <a:ext cx="359015" cy="358633"/>
            <a:chOff x="1309875" y="1499912"/>
            <a:chExt cx="359015" cy="358633"/>
          </a:xfrm>
        </p:grpSpPr>
        <p:sp>
          <p:nvSpPr>
            <p:cNvPr id="11625" name="Google Shape;11625;p7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78"/>
          <p:cNvGrpSpPr/>
          <p:nvPr/>
        </p:nvGrpSpPr>
        <p:grpSpPr>
          <a:xfrm>
            <a:off x="2219466" y="1324843"/>
            <a:ext cx="330613" cy="359015"/>
            <a:chOff x="2219466" y="1500293"/>
            <a:chExt cx="330613" cy="359015"/>
          </a:xfrm>
        </p:grpSpPr>
        <p:sp>
          <p:nvSpPr>
            <p:cNvPr id="11635" name="Google Shape;11635;p7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78"/>
          <p:cNvGrpSpPr/>
          <p:nvPr/>
        </p:nvGrpSpPr>
        <p:grpSpPr>
          <a:xfrm>
            <a:off x="5343544" y="1333908"/>
            <a:ext cx="244676" cy="351095"/>
            <a:chOff x="5343544" y="1509358"/>
            <a:chExt cx="244676" cy="351095"/>
          </a:xfrm>
        </p:grpSpPr>
        <p:sp>
          <p:nvSpPr>
            <p:cNvPr id="11638" name="Google Shape;11638;p7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78"/>
          <p:cNvGrpSpPr/>
          <p:nvPr/>
        </p:nvGrpSpPr>
        <p:grpSpPr>
          <a:xfrm>
            <a:off x="4882340" y="1333908"/>
            <a:ext cx="246171" cy="351095"/>
            <a:chOff x="4882340" y="1509358"/>
            <a:chExt cx="246171" cy="351095"/>
          </a:xfrm>
        </p:grpSpPr>
        <p:sp>
          <p:nvSpPr>
            <p:cNvPr id="11642" name="Google Shape;11642;p7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78"/>
          <p:cNvGrpSpPr/>
          <p:nvPr/>
        </p:nvGrpSpPr>
        <p:grpSpPr>
          <a:xfrm>
            <a:off x="6273204" y="1333558"/>
            <a:ext cx="236343" cy="351445"/>
            <a:chOff x="6273204" y="1509008"/>
            <a:chExt cx="236343" cy="351445"/>
          </a:xfrm>
        </p:grpSpPr>
        <p:sp>
          <p:nvSpPr>
            <p:cNvPr id="11648" name="Google Shape;11648;p7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0" name="Google Shape;11650;p7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1" name="Google Shape;11651;p78"/>
          <p:cNvGrpSpPr/>
          <p:nvPr/>
        </p:nvGrpSpPr>
        <p:grpSpPr>
          <a:xfrm>
            <a:off x="7219530" y="1332794"/>
            <a:ext cx="191625" cy="352209"/>
            <a:chOff x="7219530" y="1508244"/>
            <a:chExt cx="191625" cy="352209"/>
          </a:xfrm>
        </p:grpSpPr>
        <p:sp>
          <p:nvSpPr>
            <p:cNvPr id="11652" name="Google Shape;11652;p7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78"/>
          <p:cNvGrpSpPr/>
          <p:nvPr/>
        </p:nvGrpSpPr>
        <p:grpSpPr>
          <a:xfrm>
            <a:off x="7699309" y="1333176"/>
            <a:ext cx="154922" cy="351827"/>
            <a:chOff x="7699309" y="1508626"/>
            <a:chExt cx="154922" cy="351827"/>
          </a:xfrm>
        </p:grpSpPr>
        <p:sp>
          <p:nvSpPr>
            <p:cNvPr id="11655" name="Google Shape;11655;p7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78"/>
          <p:cNvGrpSpPr/>
          <p:nvPr/>
        </p:nvGrpSpPr>
        <p:grpSpPr>
          <a:xfrm>
            <a:off x="8161690" y="1333558"/>
            <a:ext cx="153396" cy="351064"/>
            <a:chOff x="8161690" y="1509008"/>
            <a:chExt cx="153396" cy="351064"/>
          </a:xfrm>
        </p:grpSpPr>
        <p:sp>
          <p:nvSpPr>
            <p:cNvPr id="11663" name="Google Shape;11663;p7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78"/>
          <p:cNvGrpSpPr/>
          <p:nvPr/>
        </p:nvGrpSpPr>
        <p:grpSpPr>
          <a:xfrm>
            <a:off x="6746940" y="1333431"/>
            <a:ext cx="213221" cy="352304"/>
            <a:chOff x="6746940" y="1508881"/>
            <a:chExt cx="213221" cy="352304"/>
          </a:xfrm>
        </p:grpSpPr>
        <p:sp>
          <p:nvSpPr>
            <p:cNvPr id="11668" name="Google Shape;11668;p7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78"/>
          <p:cNvGrpSpPr/>
          <p:nvPr/>
        </p:nvGrpSpPr>
        <p:grpSpPr>
          <a:xfrm>
            <a:off x="5770336" y="1832165"/>
            <a:ext cx="350682" cy="292097"/>
            <a:chOff x="5770336" y="2007615"/>
            <a:chExt cx="350682" cy="292097"/>
          </a:xfrm>
        </p:grpSpPr>
        <p:sp>
          <p:nvSpPr>
            <p:cNvPr id="11673" name="Google Shape;11673;p7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78"/>
          <p:cNvGrpSpPr/>
          <p:nvPr/>
        </p:nvGrpSpPr>
        <p:grpSpPr>
          <a:xfrm>
            <a:off x="5326878" y="1804908"/>
            <a:ext cx="350332" cy="346229"/>
            <a:chOff x="5326878" y="1980358"/>
            <a:chExt cx="350332" cy="346229"/>
          </a:xfrm>
        </p:grpSpPr>
        <p:sp>
          <p:nvSpPr>
            <p:cNvPr id="11678" name="Google Shape;11678;p7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2" name="Google Shape;11682;p7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3" name="Google Shape;11683;p78"/>
          <p:cNvGrpSpPr/>
          <p:nvPr/>
        </p:nvGrpSpPr>
        <p:grpSpPr>
          <a:xfrm>
            <a:off x="4883835" y="1817121"/>
            <a:ext cx="350300" cy="323043"/>
            <a:chOff x="4883835" y="1992571"/>
            <a:chExt cx="350300" cy="323043"/>
          </a:xfrm>
        </p:grpSpPr>
        <p:sp>
          <p:nvSpPr>
            <p:cNvPr id="11684" name="Google Shape;11684;p7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78"/>
          <p:cNvGrpSpPr/>
          <p:nvPr/>
        </p:nvGrpSpPr>
        <p:grpSpPr>
          <a:xfrm>
            <a:off x="7548967" y="1803477"/>
            <a:ext cx="333285" cy="349950"/>
            <a:chOff x="7548967" y="1978927"/>
            <a:chExt cx="333285" cy="349950"/>
          </a:xfrm>
        </p:grpSpPr>
        <p:sp>
          <p:nvSpPr>
            <p:cNvPr id="11691" name="Google Shape;11691;p7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8"/>
          <p:cNvGrpSpPr/>
          <p:nvPr/>
        </p:nvGrpSpPr>
        <p:grpSpPr>
          <a:xfrm>
            <a:off x="6214142" y="1803477"/>
            <a:ext cx="346515" cy="350300"/>
            <a:chOff x="6214142" y="1978927"/>
            <a:chExt cx="346515" cy="350300"/>
          </a:xfrm>
        </p:grpSpPr>
        <p:sp>
          <p:nvSpPr>
            <p:cNvPr id="11699" name="Google Shape;11699;p7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8"/>
          <p:cNvGrpSpPr/>
          <p:nvPr/>
        </p:nvGrpSpPr>
        <p:grpSpPr>
          <a:xfrm>
            <a:off x="7105923" y="1803095"/>
            <a:ext cx="333285" cy="350682"/>
            <a:chOff x="7105923" y="1978545"/>
            <a:chExt cx="333285" cy="350682"/>
          </a:xfrm>
        </p:grpSpPr>
        <p:sp>
          <p:nvSpPr>
            <p:cNvPr id="11702" name="Google Shape;11702;p7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9" name="Google Shape;11709;p7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78"/>
          <p:cNvGrpSpPr/>
          <p:nvPr/>
        </p:nvGrpSpPr>
        <p:grpSpPr>
          <a:xfrm>
            <a:off x="3616406" y="2246902"/>
            <a:ext cx="203393" cy="351827"/>
            <a:chOff x="3616406" y="2422352"/>
            <a:chExt cx="203393" cy="351827"/>
          </a:xfrm>
        </p:grpSpPr>
        <p:sp>
          <p:nvSpPr>
            <p:cNvPr id="11712" name="Google Shape;11712;p7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78"/>
          <p:cNvGrpSpPr/>
          <p:nvPr/>
        </p:nvGrpSpPr>
        <p:grpSpPr>
          <a:xfrm>
            <a:off x="878187" y="2246520"/>
            <a:ext cx="272696" cy="351827"/>
            <a:chOff x="913012" y="2421970"/>
            <a:chExt cx="272696" cy="351827"/>
          </a:xfrm>
        </p:grpSpPr>
        <p:sp>
          <p:nvSpPr>
            <p:cNvPr id="11715" name="Google Shape;11715;p7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8"/>
          <p:cNvGrpSpPr/>
          <p:nvPr/>
        </p:nvGrpSpPr>
        <p:grpSpPr>
          <a:xfrm>
            <a:off x="2274743" y="2246902"/>
            <a:ext cx="255649" cy="351445"/>
            <a:chOff x="2274743" y="2422352"/>
            <a:chExt cx="255649" cy="351445"/>
          </a:xfrm>
        </p:grpSpPr>
        <p:sp>
          <p:nvSpPr>
            <p:cNvPr id="11720" name="Google Shape;11720;p7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78"/>
          <p:cNvGrpSpPr/>
          <p:nvPr/>
        </p:nvGrpSpPr>
        <p:grpSpPr>
          <a:xfrm>
            <a:off x="2708723" y="2245789"/>
            <a:ext cx="246552" cy="352558"/>
            <a:chOff x="2708723" y="2421239"/>
            <a:chExt cx="246552" cy="352558"/>
          </a:xfrm>
        </p:grpSpPr>
        <p:sp>
          <p:nvSpPr>
            <p:cNvPr id="11724" name="Google Shape;11724;p7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78"/>
          <p:cNvGrpSpPr/>
          <p:nvPr/>
        </p:nvGrpSpPr>
        <p:grpSpPr>
          <a:xfrm>
            <a:off x="1835485" y="2246902"/>
            <a:ext cx="259433" cy="350714"/>
            <a:chOff x="1835485" y="2422352"/>
            <a:chExt cx="259433" cy="350714"/>
          </a:xfrm>
        </p:grpSpPr>
        <p:sp>
          <p:nvSpPr>
            <p:cNvPr id="11727" name="Google Shape;11727;p7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78"/>
          <p:cNvGrpSpPr/>
          <p:nvPr/>
        </p:nvGrpSpPr>
        <p:grpSpPr>
          <a:xfrm>
            <a:off x="3150240" y="2246902"/>
            <a:ext cx="212489" cy="351445"/>
            <a:chOff x="3150240" y="2422352"/>
            <a:chExt cx="212489" cy="351445"/>
          </a:xfrm>
        </p:grpSpPr>
        <p:sp>
          <p:nvSpPr>
            <p:cNvPr id="11735" name="Google Shape;11735;p7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78"/>
          <p:cNvGrpSpPr/>
          <p:nvPr/>
        </p:nvGrpSpPr>
        <p:grpSpPr>
          <a:xfrm>
            <a:off x="1367060" y="2246679"/>
            <a:ext cx="269261" cy="352050"/>
            <a:chOff x="1367060" y="2422129"/>
            <a:chExt cx="269261" cy="352050"/>
          </a:xfrm>
        </p:grpSpPr>
        <p:sp>
          <p:nvSpPr>
            <p:cNvPr id="11738" name="Google Shape;11738;p7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2" name="Google Shape;11752;p7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3" name="Google Shape;11753;p78"/>
          <p:cNvGrpSpPr/>
          <p:nvPr/>
        </p:nvGrpSpPr>
        <p:grpSpPr>
          <a:xfrm>
            <a:off x="4882690" y="2249955"/>
            <a:ext cx="274573" cy="350682"/>
            <a:chOff x="4882690" y="2425405"/>
            <a:chExt cx="274573" cy="350682"/>
          </a:xfrm>
        </p:grpSpPr>
        <p:sp>
          <p:nvSpPr>
            <p:cNvPr id="11754" name="Google Shape;11754;p7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78"/>
          <p:cNvGrpSpPr/>
          <p:nvPr/>
        </p:nvGrpSpPr>
        <p:grpSpPr>
          <a:xfrm>
            <a:off x="6627639" y="2268434"/>
            <a:ext cx="355993" cy="313247"/>
            <a:chOff x="6627639" y="2443884"/>
            <a:chExt cx="355993" cy="313247"/>
          </a:xfrm>
        </p:grpSpPr>
        <p:sp>
          <p:nvSpPr>
            <p:cNvPr id="11757" name="Google Shape;11757;p7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8"/>
          <p:cNvGrpSpPr/>
          <p:nvPr/>
        </p:nvGrpSpPr>
        <p:grpSpPr>
          <a:xfrm>
            <a:off x="6183451" y="2286690"/>
            <a:ext cx="351445" cy="277976"/>
            <a:chOff x="6183451" y="2462140"/>
            <a:chExt cx="351445" cy="277976"/>
          </a:xfrm>
        </p:grpSpPr>
        <p:sp>
          <p:nvSpPr>
            <p:cNvPr id="11761" name="Google Shape;11761;p7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78"/>
          <p:cNvGrpSpPr/>
          <p:nvPr/>
        </p:nvGrpSpPr>
        <p:grpSpPr>
          <a:xfrm>
            <a:off x="5735477" y="2254408"/>
            <a:ext cx="353354" cy="341299"/>
            <a:chOff x="5735477" y="2429858"/>
            <a:chExt cx="353354" cy="341299"/>
          </a:xfrm>
        </p:grpSpPr>
        <p:sp>
          <p:nvSpPr>
            <p:cNvPr id="11769" name="Google Shape;11769;p7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8"/>
          <p:cNvGrpSpPr/>
          <p:nvPr/>
        </p:nvGrpSpPr>
        <p:grpSpPr>
          <a:xfrm>
            <a:off x="5243735" y="2271523"/>
            <a:ext cx="405255" cy="275499"/>
            <a:chOff x="5283337" y="2478774"/>
            <a:chExt cx="358633" cy="243913"/>
          </a:xfrm>
        </p:grpSpPr>
        <p:sp>
          <p:nvSpPr>
            <p:cNvPr id="11776" name="Google Shape;11776;p7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8"/>
          <p:cNvGrpSpPr/>
          <p:nvPr/>
        </p:nvGrpSpPr>
        <p:grpSpPr>
          <a:xfrm>
            <a:off x="7964753" y="2295373"/>
            <a:ext cx="362068" cy="258670"/>
            <a:chOff x="7964753" y="2470823"/>
            <a:chExt cx="362068" cy="258670"/>
          </a:xfrm>
        </p:grpSpPr>
        <p:sp>
          <p:nvSpPr>
            <p:cNvPr id="11794" name="Google Shape;11794;p7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78"/>
          <p:cNvGrpSpPr/>
          <p:nvPr/>
        </p:nvGrpSpPr>
        <p:grpSpPr>
          <a:xfrm>
            <a:off x="7524349" y="2280997"/>
            <a:ext cx="350332" cy="288948"/>
            <a:chOff x="7524349" y="2456447"/>
            <a:chExt cx="350332" cy="288948"/>
          </a:xfrm>
        </p:grpSpPr>
        <p:sp>
          <p:nvSpPr>
            <p:cNvPr id="11804" name="Google Shape;11804;p7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78"/>
          <p:cNvGrpSpPr/>
          <p:nvPr/>
        </p:nvGrpSpPr>
        <p:grpSpPr>
          <a:xfrm>
            <a:off x="3972749" y="2718761"/>
            <a:ext cx="355230" cy="356725"/>
            <a:chOff x="3972749" y="2894211"/>
            <a:chExt cx="355230" cy="356725"/>
          </a:xfrm>
        </p:grpSpPr>
        <p:sp>
          <p:nvSpPr>
            <p:cNvPr id="11810" name="Google Shape;11810;p7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78"/>
          <p:cNvGrpSpPr/>
          <p:nvPr/>
        </p:nvGrpSpPr>
        <p:grpSpPr>
          <a:xfrm>
            <a:off x="3527797" y="2743346"/>
            <a:ext cx="355993" cy="307904"/>
            <a:chOff x="3527797" y="2918796"/>
            <a:chExt cx="355993" cy="307904"/>
          </a:xfrm>
        </p:grpSpPr>
        <p:sp>
          <p:nvSpPr>
            <p:cNvPr id="11816" name="Google Shape;11816;p7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8"/>
          <p:cNvGrpSpPr/>
          <p:nvPr/>
        </p:nvGrpSpPr>
        <p:grpSpPr>
          <a:xfrm>
            <a:off x="3082845" y="2745509"/>
            <a:ext cx="356375" cy="302338"/>
            <a:chOff x="3082845" y="2920959"/>
            <a:chExt cx="356375" cy="302338"/>
          </a:xfrm>
        </p:grpSpPr>
        <p:sp>
          <p:nvSpPr>
            <p:cNvPr id="11827" name="Google Shape;11827;p7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78"/>
          <p:cNvGrpSpPr/>
          <p:nvPr/>
        </p:nvGrpSpPr>
        <p:grpSpPr>
          <a:xfrm>
            <a:off x="2639038" y="2719492"/>
            <a:ext cx="355612" cy="355612"/>
            <a:chOff x="2639038" y="2894942"/>
            <a:chExt cx="355612" cy="355612"/>
          </a:xfrm>
        </p:grpSpPr>
        <p:sp>
          <p:nvSpPr>
            <p:cNvPr id="11830" name="Google Shape;11830;p7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78"/>
          <p:cNvGrpSpPr/>
          <p:nvPr/>
        </p:nvGrpSpPr>
        <p:grpSpPr>
          <a:xfrm>
            <a:off x="2194468" y="2763415"/>
            <a:ext cx="355993" cy="267766"/>
            <a:chOff x="2194468" y="2938865"/>
            <a:chExt cx="355993" cy="267766"/>
          </a:xfrm>
        </p:grpSpPr>
        <p:sp>
          <p:nvSpPr>
            <p:cNvPr id="11833" name="Google Shape;11833;p7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78"/>
          <p:cNvGrpSpPr/>
          <p:nvPr/>
        </p:nvGrpSpPr>
        <p:grpSpPr>
          <a:xfrm>
            <a:off x="1749897" y="2719111"/>
            <a:ext cx="355993" cy="355612"/>
            <a:chOff x="1749897" y="2894561"/>
            <a:chExt cx="355993" cy="355612"/>
          </a:xfrm>
        </p:grpSpPr>
        <p:sp>
          <p:nvSpPr>
            <p:cNvPr id="11854" name="Google Shape;11854;p7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78"/>
          <p:cNvGrpSpPr/>
          <p:nvPr/>
        </p:nvGrpSpPr>
        <p:grpSpPr>
          <a:xfrm>
            <a:off x="1305327" y="2718761"/>
            <a:ext cx="357520" cy="357488"/>
            <a:chOff x="1305327" y="2894211"/>
            <a:chExt cx="357520" cy="357488"/>
          </a:xfrm>
        </p:grpSpPr>
        <p:sp>
          <p:nvSpPr>
            <p:cNvPr id="11866" name="Google Shape;11866;p7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78"/>
          <p:cNvGrpSpPr/>
          <p:nvPr/>
        </p:nvGrpSpPr>
        <p:grpSpPr>
          <a:xfrm>
            <a:off x="853950" y="2719270"/>
            <a:ext cx="364104" cy="353290"/>
            <a:chOff x="853950" y="2894720"/>
            <a:chExt cx="364104" cy="353290"/>
          </a:xfrm>
        </p:grpSpPr>
        <p:sp>
          <p:nvSpPr>
            <p:cNvPr id="11872" name="Google Shape;11872;p7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78"/>
          <p:cNvGrpSpPr/>
          <p:nvPr/>
        </p:nvGrpSpPr>
        <p:grpSpPr>
          <a:xfrm>
            <a:off x="7066548" y="2737144"/>
            <a:ext cx="352209" cy="334938"/>
            <a:chOff x="7066548" y="2912594"/>
            <a:chExt cx="352209" cy="334938"/>
          </a:xfrm>
        </p:grpSpPr>
        <p:sp>
          <p:nvSpPr>
            <p:cNvPr id="11880" name="Google Shape;11880;p7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6" name="Google Shape;11886;p7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8" name="Google Shape;11888;p78"/>
          <p:cNvGrpSpPr/>
          <p:nvPr/>
        </p:nvGrpSpPr>
        <p:grpSpPr>
          <a:xfrm>
            <a:off x="7541397" y="2729352"/>
            <a:ext cx="318495" cy="352209"/>
            <a:chOff x="7541397" y="2904802"/>
            <a:chExt cx="318495" cy="352209"/>
          </a:xfrm>
        </p:grpSpPr>
        <p:sp>
          <p:nvSpPr>
            <p:cNvPr id="11889" name="Google Shape;11889;p7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78"/>
          <p:cNvGrpSpPr/>
          <p:nvPr/>
        </p:nvGrpSpPr>
        <p:grpSpPr>
          <a:xfrm>
            <a:off x="8003015" y="2728589"/>
            <a:ext cx="306759" cy="351445"/>
            <a:chOff x="8003015" y="2904039"/>
            <a:chExt cx="306759" cy="351445"/>
          </a:xfrm>
        </p:grpSpPr>
        <p:sp>
          <p:nvSpPr>
            <p:cNvPr id="11892" name="Google Shape;11892;p7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78"/>
          <p:cNvGrpSpPr/>
          <p:nvPr/>
        </p:nvGrpSpPr>
        <p:grpSpPr>
          <a:xfrm>
            <a:off x="5687770" y="2710046"/>
            <a:ext cx="369638" cy="369606"/>
            <a:chOff x="5687770" y="2885496"/>
            <a:chExt cx="369638" cy="369606"/>
          </a:xfrm>
        </p:grpSpPr>
        <p:sp>
          <p:nvSpPr>
            <p:cNvPr id="11899" name="Google Shape;11899;p7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78"/>
          <p:cNvGrpSpPr/>
          <p:nvPr/>
        </p:nvGrpSpPr>
        <p:grpSpPr>
          <a:xfrm>
            <a:off x="4881958" y="2729352"/>
            <a:ext cx="156417" cy="349537"/>
            <a:chOff x="4881958" y="2904802"/>
            <a:chExt cx="156417" cy="349537"/>
          </a:xfrm>
        </p:grpSpPr>
        <p:sp>
          <p:nvSpPr>
            <p:cNvPr id="11910" name="Google Shape;11910;p7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78"/>
          <p:cNvGrpSpPr/>
          <p:nvPr/>
        </p:nvGrpSpPr>
        <p:grpSpPr>
          <a:xfrm>
            <a:off x="5230318" y="2711064"/>
            <a:ext cx="371133" cy="367443"/>
            <a:chOff x="5230318" y="2886514"/>
            <a:chExt cx="371133" cy="367443"/>
          </a:xfrm>
        </p:grpSpPr>
        <p:sp>
          <p:nvSpPr>
            <p:cNvPr id="11918" name="Google Shape;11918;p7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78"/>
          <p:cNvGrpSpPr/>
          <p:nvPr/>
        </p:nvGrpSpPr>
        <p:grpSpPr>
          <a:xfrm>
            <a:off x="5748358" y="3259128"/>
            <a:ext cx="352590" cy="182561"/>
            <a:chOff x="5748358" y="3434578"/>
            <a:chExt cx="352590" cy="182561"/>
          </a:xfrm>
        </p:grpSpPr>
        <p:sp>
          <p:nvSpPr>
            <p:cNvPr id="11928" name="Google Shape;11928;p7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78"/>
          <p:cNvGrpSpPr/>
          <p:nvPr/>
        </p:nvGrpSpPr>
        <p:grpSpPr>
          <a:xfrm>
            <a:off x="862283" y="4099321"/>
            <a:ext cx="341204" cy="359301"/>
            <a:chOff x="862283" y="4274771"/>
            <a:chExt cx="341204" cy="359301"/>
          </a:xfrm>
        </p:grpSpPr>
        <p:sp>
          <p:nvSpPr>
            <p:cNvPr id="11935" name="Google Shape;11935;p7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78"/>
          <p:cNvGrpSpPr/>
          <p:nvPr/>
        </p:nvGrpSpPr>
        <p:grpSpPr>
          <a:xfrm>
            <a:off x="1396957" y="4111915"/>
            <a:ext cx="301861" cy="332871"/>
            <a:chOff x="1396957" y="4287365"/>
            <a:chExt cx="301861" cy="332871"/>
          </a:xfrm>
        </p:grpSpPr>
        <p:sp>
          <p:nvSpPr>
            <p:cNvPr id="11939" name="Google Shape;11939;p7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78"/>
          <p:cNvGrpSpPr/>
          <p:nvPr/>
        </p:nvGrpSpPr>
        <p:grpSpPr>
          <a:xfrm>
            <a:off x="1865381" y="4102056"/>
            <a:ext cx="396131" cy="355612"/>
            <a:chOff x="1865381" y="4277506"/>
            <a:chExt cx="396131" cy="355612"/>
          </a:xfrm>
        </p:grpSpPr>
        <p:sp>
          <p:nvSpPr>
            <p:cNvPr id="11955" name="Google Shape;11955;p7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78"/>
          <p:cNvGrpSpPr/>
          <p:nvPr/>
        </p:nvGrpSpPr>
        <p:grpSpPr>
          <a:xfrm>
            <a:off x="2411823" y="4128549"/>
            <a:ext cx="334398" cy="299953"/>
            <a:chOff x="2411823" y="4303999"/>
            <a:chExt cx="334398" cy="299953"/>
          </a:xfrm>
        </p:grpSpPr>
        <p:sp>
          <p:nvSpPr>
            <p:cNvPr id="11962" name="Google Shape;11962;p7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78"/>
          <p:cNvGrpSpPr/>
          <p:nvPr/>
        </p:nvGrpSpPr>
        <p:grpSpPr>
          <a:xfrm>
            <a:off x="2903337" y="4103582"/>
            <a:ext cx="382519" cy="350682"/>
            <a:chOff x="2903337" y="4279032"/>
            <a:chExt cx="382519" cy="350682"/>
          </a:xfrm>
        </p:grpSpPr>
        <p:sp>
          <p:nvSpPr>
            <p:cNvPr id="11970" name="Google Shape;11970;p7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78"/>
          <p:cNvGrpSpPr/>
          <p:nvPr/>
        </p:nvGrpSpPr>
        <p:grpSpPr>
          <a:xfrm>
            <a:off x="3933342" y="4140317"/>
            <a:ext cx="383632" cy="276449"/>
            <a:chOff x="3933342" y="4315767"/>
            <a:chExt cx="383632" cy="276449"/>
          </a:xfrm>
        </p:grpSpPr>
        <p:sp>
          <p:nvSpPr>
            <p:cNvPr id="11986" name="Google Shape;11986;p7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78"/>
          <p:cNvGrpSpPr/>
          <p:nvPr/>
        </p:nvGrpSpPr>
        <p:grpSpPr>
          <a:xfrm>
            <a:off x="3441065" y="4127055"/>
            <a:ext cx="337069" cy="302593"/>
            <a:chOff x="3441065" y="4302505"/>
            <a:chExt cx="337069" cy="302593"/>
          </a:xfrm>
        </p:grpSpPr>
        <p:sp>
          <p:nvSpPr>
            <p:cNvPr id="11993" name="Google Shape;11993;p7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78"/>
          <p:cNvGrpSpPr/>
          <p:nvPr/>
        </p:nvGrpSpPr>
        <p:grpSpPr>
          <a:xfrm>
            <a:off x="3532345" y="3187185"/>
            <a:ext cx="339328" cy="336274"/>
            <a:chOff x="3532345" y="3362635"/>
            <a:chExt cx="339328" cy="336274"/>
          </a:xfrm>
        </p:grpSpPr>
        <p:sp>
          <p:nvSpPr>
            <p:cNvPr id="12007" name="Google Shape;12007;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2" name="Google Shape;12012;p7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78"/>
          <p:cNvGrpSpPr/>
          <p:nvPr/>
        </p:nvGrpSpPr>
        <p:grpSpPr>
          <a:xfrm>
            <a:off x="1883955" y="3633250"/>
            <a:ext cx="162873" cy="351445"/>
            <a:chOff x="1883955" y="3808700"/>
            <a:chExt cx="162873" cy="351445"/>
          </a:xfrm>
        </p:grpSpPr>
        <p:sp>
          <p:nvSpPr>
            <p:cNvPr id="12014" name="Google Shape;12014;p7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8"/>
          <p:cNvGrpSpPr/>
          <p:nvPr/>
        </p:nvGrpSpPr>
        <p:grpSpPr>
          <a:xfrm>
            <a:off x="939156" y="3633759"/>
            <a:ext cx="192007" cy="351318"/>
            <a:chOff x="939156" y="3809209"/>
            <a:chExt cx="192007" cy="351318"/>
          </a:xfrm>
        </p:grpSpPr>
        <p:sp>
          <p:nvSpPr>
            <p:cNvPr id="12017" name="Google Shape;12017;p7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78"/>
          <p:cNvGrpSpPr/>
          <p:nvPr/>
        </p:nvGrpSpPr>
        <p:grpSpPr>
          <a:xfrm>
            <a:off x="2306167" y="3634395"/>
            <a:ext cx="193915" cy="349155"/>
            <a:chOff x="2306167" y="3809845"/>
            <a:chExt cx="193915" cy="349155"/>
          </a:xfrm>
        </p:grpSpPr>
        <p:sp>
          <p:nvSpPr>
            <p:cNvPr id="12020" name="Google Shape;12020;p7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8"/>
          <p:cNvGrpSpPr/>
          <p:nvPr/>
        </p:nvGrpSpPr>
        <p:grpSpPr>
          <a:xfrm>
            <a:off x="1323901" y="3631723"/>
            <a:ext cx="356343" cy="356757"/>
            <a:chOff x="1323901" y="3807173"/>
            <a:chExt cx="356343" cy="356757"/>
          </a:xfrm>
        </p:grpSpPr>
        <p:sp>
          <p:nvSpPr>
            <p:cNvPr id="12028" name="Google Shape;12028;p7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2" name="Google Shape;12052;p7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3" name="Google Shape;12053;p78"/>
          <p:cNvGrpSpPr/>
          <p:nvPr/>
        </p:nvGrpSpPr>
        <p:grpSpPr>
          <a:xfrm>
            <a:off x="859262" y="3178470"/>
            <a:ext cx="306759" cy="351445"/>
            <a:chOff x="859262" y="3353920"/>
            <a:chExt cx="306759" cy="351445"/>
          </a:xfrm>
        </p:grpSpPr>
        <p:sp>
          <p:nvSpPr>
            <p:cNvPr id="12054" name="Google Shape;12054;p7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9" name="Google Shape;12059;p7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0" name="Google Shape;12060;p78"/>
          <p:cNvGrpSpPr/>
          <p:nvPr/>
        </p:nvGrpSpPr>
        <p:grpSpPr>
          <a:xfrm>
            <a:off x="3967437" y="3661652"/>
            <a:ext cx="364708" cy="295405"/>
            <a:chOff x="3967437" y="3837102"/>
            <a:chExt cx="364708" cy="295405"/>
          </a:xfrm>
        </p:grpSpPr>
        <p:sp>
          <p:nvSpPr>
            <p:cNvPr id="12061" name="Google Shape;12061;p7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6" name="Google Shape;12066;p7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9" name="Google Shape;12069;p78"/>
          <p:cNvGrpSpPr/>
          <p:nvPr/>
        </p:nvGrpSpPr>
        <p:grpSpPr>
          <a:xfrm>
            <a:off x="5811827" y="3631001"/>
            <a:ext cx="283743" cy="308444"/>
            <a:chOff x="5964227" y="3858701"/>
            <a:chExt cx="283743" cy="308444"/>
          </a:xfrm>
        </p:grpSpPr>
        <p:sp>
          <p:nvSpPr>
            <p:cNvPr id="12070" name="Google Shape;12070;p7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78"/>
          <p:cNvGrpSpPr/>
          <p:nvPr/>
        </p:nvGrpSpPr>
        <p:grpSpPr>
          <a:xfrm>
            <a:off x="6243508" y="3697623"/>
            <a:ext cx="320372" cy="213602"/>
            <a:chOff x="6395908" y="3873073"/>
            <a:chExt cx="320372" cy="213602"/>
          </a:xfrm>
        </p:grpSpPr>
        <p:sp>
          <p:nvSpPr>
            <p:cNvPr id="12075" name="Google Shape;12075;p7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78"/>
          <p:cNvGrpSpPr/>
          <p:nvPr/>
        </p:nvGrpSpPr>
        <p:grpSpPr>
          <a:xfrm>
            <a:off x="7262890" y="3627366"/>
            <a:ext cx="357138" cy="352018"/>
            <a:chOff x="7415290" y="3802816"/>
            <a:chExt cx="357138" cy="352018"/>
          </a:xfrm>
        </p:grpSpPr>
        <p:sp>
          <p:nvSpPr>
            <p:cNvPr id="12086" name="Google Shape;12086;p7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4" name="Google Shape;12094;p78"/>
          <p:cNvGrpSpPr/>
          <p:nvPr/>
        </p:nvGrpSpPr>
        <p:grpSpPr>
          <a:xfrm>
            <a:off x="6737312" y="3657963"/>
            <a:ext cx="355230" cy="293401"/>
            <a:chOff x="6889712" y="3833413"/>
            <a:chExt cx="355230" cy="293401"/>
          </a:xfrm>
        </p:grpSpPr>
        <p:sp>
          <p:nvSpPr>
            <p:cNvPr id="12095" name="Google Shape;12095;p7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8"/>
          <p:cNvGrpSpPr/>
          <p:nvPr/>
        </p:nvGrpSpPr>
        <p:grpSpPr>
          <a:xfrm>
            <a:off x="7707152" y="3660420"/>
            <a:ext cx="282318" cy="337168"/>
            <a:chOff x="1635875" y="237775"/>
            <a:chExt cx="4370250" cy="5219325"/>
          </a:xfrm>
        </p:grpSpPr>
        <p:sp>
          <p:nvSpPr>
            <p:cNvPr id="12101" name="Google Shape;12101;p7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78"/>
          <p:cNvGrpSpPr/>
          <p:nvPr/>
        </p:nvGrpSpPr>
        <p:grpSpPr>
          <a:xfrm>
            <a:off x="3103963" y="3185690"/>
            <a:ext cx="297886" cy="337578"/>
            <a:chOff x="3103963" y="3361140"/>
            <a:chExt cx="297886" cy="337578"/>
          </a:xfrm>
        </p:grpSpPr>
        <p:sp>
          <p:nvSpPr>
            <p:cNvPr id="12104" name="Google Shape;12104;p7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78"/>
          <p:cNvGrpSpPr/>
          <p:nvPr/>
        </p:nvGrpSpPr>
        <p:grpSpPr>
          <a:xfrm>
            <a:off x="2667821" y="3185658"/>
            <a:ext cx="273046" cy="337801"/>
            <a:chOff x="2667821" y="3361108"/>
            <a:chExt cx="273046" cy="337801"/>
          </a:xfrm>
        </p:grpSpPr>
        <p:sp>
          <p:nvSpPr>
            <p:cNvPr id="12129" name="Google Shape;12129;p7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78"/>
          <p:cNvGrpSpPr/>
          <p:nvPr/>
        </p:nvGrpSpPr>
        <p:grpSpPr>
          <a:xfrm>
            <a:off x="2212469" y="3184863"/>
            <a:ext cx="282715" cy="338660"/>
            <a:chOff x="2212469" y="3360313"/>
            <a:chExt cx="282715" cy="338660"/>
          </a:xfrm>
        </p:grpSpPr>
        <p:sp>
          <p:nvSpPr>
            <p:cNvPr id="12149" name="Google Shape;12149;p7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78"/>
          <p:cNvGrpSpPr/>
          <p:nvPr/>
        </p:nvGrpSpPr>
        <p:grpSpPr>
          <a:xfrm>
            <a:off x="1768821" y="3185658"/>
            <a:ext cx="278739" cy="339073"/>
            <a:chOff x="1768821" y="3361108"/>
            <a:chExt cx="278739" cy="339073"/>
          </a:xfrm>
        </p:grpSpPr>
        <p:sp>
          <p:nvSpPr>
            <p:cNvPr id="12153" name="Google Shape;12153;p7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78"/>
          <p:cNvGrpSpPr/>
          <p:nvPr/>
        </p:nvGrpSpPr>
        <p:grpSpPr>
          <a:xfrm>
            <a:off x="5337883" y="3161423"/>
            <a:ext cx="307141" cy="376826"/>
            <a:chOff x="5337883" y="3336873"/>
            <a:chExt cx="307141" cy="376826"/>
          </a:xfrm>
        </p:grpSpPr>
        <p:sp>
          <p:nvSpPr>
            <p:cNvPr id="12165" name="Google Shape;12165;p7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8"/>
          <p:cNvGrpSpPr/>
          <p:nvPr/>
        </p:nvGrpSpPr>
        <p:grpSpPr>
          <a:xfrm>
            <a:off x="4883835" y="3161805"/>
            <a:ext cx="323425" cy="377557"/>
            <a:chOff x="4883835" y="3337255"/>
            <a:chExt cx="323425" cy="377557"/>
          </a:xfrm>
        </p:grpSpPr>
        <p:sp>
          <p:nvSpPr>
            <p:cNvPr id="12168" name="Google Shape;12168;p7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78"/>
          <p:cNvGrpSpPr/>
          <p:nvPr/>
        </p:nvGrpSpPr>
        <p:grpSpPr>
          <a:xfrm>
            <a:off x="6193310" y="3231839"/>
            <a:ext cx="352590" cy="237488"/>
            <a:chOff x="6193310" y="3407289"/>
            <a:chExt cx="352590" cy="237488"/>
          </a:xfrm>
        </p:grpSpPr>
        <p:sp>
          <p:nvSpPr>
            <p:cNvPr id="12172" name="Google Shape;12172;p7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78"/>
          <p:cNvGrpSpPr/>
          <p:nvPr/>
        </p:nvGrpSpPr>
        <p:grpSpPr>
          <a:xfrm>
            <a:off x="6637117" y="3222393"/>
            <a:ext cx="353735" cy="254504"/>
            <a:chOff x="6637117" y="3397843"/>
            <a:chExt cx="353735" cy="254504"/>
          </a:xfrm>
        </p:grpSpPr>
        <p:sp>
          <p:nvSpPr>
            <p:cNvPr id="12178" name="Google Shape;12178;p7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78"/>
          <p:cNvGrpSpPr/>
          <p:nvPr/>
        </p:nvGrpSpPr>
        <p:grpSpPr>
          <a:xfrm>
            <a:off x="7075994" y="3174081"/>
            <a:ext cx="360637" cy="352336"/>
            <a:chOff x="7075994" y="3349531"/>
            <a:chExt cx="360637" cy="352336"/>
          </a:xfrm>
        </p:grpSpPr>
        <p:sp>
          <p:nvSpPr>
            <p:cNvPr id="12185" name="Google Shape;12185;p7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78"/>
          <p:cNvGrpSpPr/>
          <p:nvPr/>
        </p:nvGrpSpPr>
        <p:grpSpPr>
          <a:xfrm>
            <a:off x="7651983" y="3173731"/>
            <a:ext cx="107183" cy="352399"/>
            <a:chOff x="7651983" y="3349181"/>
            <a:chExt cx="107183" cy="352399"/>
          </a:xfrm>
        </p:grpSpPr>
        <p:sp>
          <p:nvSpPr>
            <p:cNvPr id="12193" name="Google Shape;12193;p7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78"/>
          <p:cNvGrpSpPr/>
          <p:nvPr/>
        </p:nvGrpSpPr>
        <p:grpSpPr>
          <a:xfrm>
            <a:off x="7973468" y="3206872"/>
            <a:ext cx="352590" cy="287072"/>
            <a:chOff x="7973468" y="3382322"/>
            <a:chExt cx="352590" cy="287072"/>
          </a:xfrm>
        </p:grpSpPr>
        <p:sp>
          <p:nvSpPr>
            <p:cNvPr id="12196" name="Google Shape;12196;p7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8" name="Google Shape;12208;p7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209" name="Google Shape;12209;p7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13"/>
        <p:cNvGrpSpPr/>
        <p:nvPr/>
      </p:nvGrpSpPr>
      <p:grpSpPr>
        <a:xfrm>
          <a:off x="0" y="0"/>
          <a:ext cx="0" cy="0"/>
          <a:chOff x="0" y="0"/>
          <a:chExt cx="0" cy="0"/>
        </a:xfrm>
      </p:grpSpPr>
      <p:grpSp>
        <p:nvGrpSpPr>
          <p:cNvPr id="12214" name="Google Shape;12214;p79"/>
          <p:cNvGrpSpPr/>
          <p:nvPr/>
        </p:nvGrpSpPr>
        <p:grpSpPr>
          <a:xfrm>
            <a:off x="849677" y="1576858"/>
            <a:ext cx="347872" cy="347488"/>
            <a:chOff x="849677" y="1500658"/>
            <a:chExt cx="347872" cy="347488"/>
          </a:xfrm>
        </p:grpSpPr>
        <p:sp>
          <p:nvSpPr>
            <p:cNvPr id="12215" name="Google Shape;12215;p7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79"/>
          <p:cNvGrpSpPr/>
          <p:nvPr/>
        </p:nvGrpSpPr>
        <p:grpSpPr>
          <a:xfrm>
            <a:off x="1415853" y="1576858"/>
            <a:ext cx="315872" cy="347488"/>
            <a:chOff x="1415853" y="1500658"/>
            <a:chExt cx="315872" cy="347488"/>
          </a:xfrm>
        </p:grpSpPr>
        <p:sp>
          <p:nvSpPr>
            <p:cNvPr id="12222" name="Google Shape;12222;p7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79"/>
          <p:cNvGrpSpPr/>
          <p:nvPr/>
        </p:nvGrpSpPr>
        <p:grpSpPr>
          <a:xfrm>
            <a:off x="4697389" y="1576858"/>
            <a:ext cx="347520" cy="347104"/>
            <a:chOff x="4697389" y="1500658"/>
            <a:chExt cx="347520" cy="347104"/>
          </a:xfrm>
        </p:grpSpPr>
        <p:sp>
          <p:nvSpPr>
            <p:cNvPr id="12227" name="Google Shape;12227;p7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79"/>
          <p:cNvGrpSpPr/>
          <p:nvPr/>
        </p:nvGrpSpPr>
        <p:grpSpPr>
          <a:xfrm>
            <a:off x="3603533" y="2041146"/>
            <a:ext cx="347520" cy="353760"/>
            <a:chOff x="3603533" y="1964946"/>
            <a:chExt cx="347520" cy="353760"/>
          </a:xfrm>
        </p:grpSpPr>
        <p:sp>
          <p:nvSpPr>
            <p:cNvPr id="12231" name="Google Shape;12231;p7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79"/>
          <p:cNvGrpSpPr/>
          <p:nvPr/>
        </p:nvGrpSpPr>
        <p:grpSpPr>
          <a:xfrm>
            <a:off x="1950765" y="2040538"/>
            <a:ext cx="357792" cy="352448"/>
            <a:chOff x="1950765" y="1964338"/>
            <a:chExt cx="357792" cy="352448"/>
          </a:xfrm>
        </p:grpSpPr>
        <p:sp>
          <p:nvSpPr>
            <p:cNvPr id="12235" name="Google Shape;12235;p7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79"/>
          <p:cNvGrpSpPr/>
          <p:nvPr/>
        </p:nvGrpSpPr>
        <p:grpSpPr>
          <a:xfrm>
            <a:off x="7435629" y="2040890"/>
            <a:ext cx="367712" cy="353248"/>
            <a:chOff x="7435629" y="1964690"/>
            <a:chExt cx="367712" cy="353248"/>
          </a:xfrm>
        </p:grpSpPr>
        <p:sp>
          <p:nvSpPr>
            <p:cNvPr id="12240" name="Google Shape;12240;p7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79"/>
          <p:cNvGrpSpPr/>
          <p:nvPr/>
        </p:nvGrpSpPr>
        <p:grpSpPr>
          <a:xfrm>
            <a:off x="2512749" y="2041242"/>
            <a:ext cx="333024" cy="352896"/>
            <a:chOff x="2512749" y="1965042"/>
            <a:chExt cx="333024" cy="352896"/>
          </a:xfrm>
        </p:grpSpPr>
        <p:sp>
          <p:nvSpPr>
            <p:cNvPr id="12245" name="Google Shape;12245;p7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79"/>
          <p:cNvGrpSpPr/>
          <p:nvPr/>
        </p:nvGrpSpPr>
        <p:grpSpPr>
          <a:xfrm>
            <a:off x="1398317" y="2057978"/>
            <a:ext cx="365792" cy="335392"/>
            <a:chOff x="1398317" y="1981778"/>
            <a:chExt cx="365792" cy="335392"/>
          </a:xfrm>
        </p:grpSpPr>
        <p:sp>
          <p:nvSpPr>
            <p:cNvPr id="12251" name="Google Shape;12251;p7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79"/>
          <p:cNvGrpSpPr/>
          <p:nvPr/>
        </p:nvGrpSpPr>
        <p:grpSpPr>
          <a:xfrm>
            <a:off x="3052237" y="2079770"/>
            <a:ext cx="353600" cy="314752"/>
            <a:chOff x="3052237" y="2003570"/>
            <a:chExt cx="353600" cy="314752"/>
          </a:xfrm>
        </p:grpSpPr>
        <p:sp>
          <p:nvSpPr>
            <p:cNvPr id="12258" name="Google Shape;12258;p7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79"/>
          <p:cNvGrpSpPr/>
          <p:nvPr/>
        </p:nvGrpSpPr>
        <p:grpSpPr>
          <a:xfrm>
            <a:off x="1404013" y="3034266"/>
            <a:ext cx="368096" cy="223968"/>
            <a:chOff x="1404013" y="2958066"/>
            <a:chExt cx="368096" cy="223968"/>
          </a:xfrm>
        </p:grpSpPr>
        <p:sp>
          <p:nvSpPr>
            <p:cNvPr id="12262" name="Google Shape;12262;p7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4" name="Google Shape;12264;p79"/>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6" name="Google Shape;12266;p79"/>
          <p:cNvGrpSpPr/>
          <p:nvPr/>
        </p:nvGrpSpPr>
        <p:grpSpPr>
          <a:xfrm>
            <a:off x="1951149" y="2961402"/>
            <a:ext cx="370368" cy="367328"/>
            <a:chOff x="1951149" y="2885202"/>
            <a:chExt cx="370368" cy="367328"/>
          </a:xfrm>
        </p:grpSpPr>
        <p:sp>
          <p:nvSpPr>
            <p:cNvPr id="12267" name="Google Shape;12267;p7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0" name="Google Shape;12270;p79"/>
          <p:cNvGrpSpPr/>
          <p:nvPr/>
        </p:nvGrpSpPr>
        <p:grpSpPr>
          <a:xfrm>
            <a:off x="2501677" y="2982362"/>
            <a:ext cx="367328" cy="327296"/>
            <a:chOff x="2501677" y="2906162"/>
            <a:chExt cx="367328" cy="327296"/>
          </a:xfrm>
        </p:grpSpPr>
        <p:sp>
          <p:nvSpPr>
            <p:cNvPr id="12271" name="Google Shape;12271;p7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4" name="Google Shape;12274;p79"/>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5" name="Google Shape;12275;p79"/>
          <p:cNvGrpSpPr/>
          <p:nvPr/>
        </p:nvGrpSpPr>
        <p:grpSpPr>
          <a:xfrm>
            <a:off x="3050317" y="2969914"/>
            <a:ext cx="367712" cy="354240"/>
            <a:chOff x="3050317" y="2893714"/>
            <a:chExt cx="367712" cy="354240"/>
          </a:xfrm>
        </p:grpSpPr>
        <p:sp>
          <p:nvSpPr>
            <p:cNvPr id="12276" name="Google Shape;12276;p7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8" name="Google Shape;12278;p79"/>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9"/>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0" name="Google Shape;12280;p79"/>
          <p:cNvGrpSpPr/>
          <p:nvPr/>
        </p:nvGrpSpPr>
        <p:grpSpPr>
          <a:xfrm>
            <a:off x="7531277" y="2962554"/>
            <a:ext cx="185184" cy="367296"/>
            <a:chOff x="7531277" y="2886354"/>
            <a:chExt cx="185184" cy="367296"/>
          </a:xfrm>
        </p:grpSpPr>
        <p:sp>
          <p:nvSpPr>
            <p:cNvPr id="12281" name="Google Shape;12281;p7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9"/>
          <p:cNvGrpSpPr/>
          <p:nvPr/>
        </p:nvGrpSpPr>
        <p:grpSpPr>
          <a:xfrm>
            <a:off x="6926637" y="2962938"/>
            <a:ext cx="297184" cy="367296"/>
            <a:chOff x="6926637" y="2886738"/>
            <a:chExt cx="297184" cy="367296"/>
          </a:xfrm>
        </p:grpSpPr>
        <p:sp>
          <p:nvSpPr>
            <p:cNvPr id="12285" name="Google Shape;12285;p7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8" name="Google Shape;12288;p79"/>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9"/>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79"/>
          <p:cNvGrpSpPr/>
          <p:nvPr/>
        </p:nvGrpSpPr>
        <p:grpSpPr>
          <a:xfrm>
            <a:off x="6340653" y="2962554"/>
            <a:ext cx="370368" cy="368064"/>
            <a:chOff x="6340653" y="2886354"/>
            <a:chExt cx="370368" cy="368064"/>
          </a:xfrm>
        </p:grpSpPr>
        <p:sp>
          <p:nvSpPr>
            <p:cNvPr id="12291" name="Google Shape;12291;p7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79"/>
          <p:cNvGrpSpPr/>
          <p:nvPr/>
        </p:nvGrpSpPr>
        <p:grpSpPr>
          <a:xfrm>
            <a:off x="5246797" y="2057626"/>
            <a:ext cx="354752" cy="336512"/>
            <a:chOff x="5246797" y="1981426"/>
            <a:chExt cx="354752" cy="336512"/>
          </a:xfrm>
        </p:grpSpPr>
        <p:sp>
          <p:nvSpPr>
            <p:cNvPr id="12298" name="Google Shape;12298;p7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79"/>
          <p:cNvGrpSpPr/>
          <p:nvPr/>
        </p:nvGrpSpPr>
        <p:grpSpPr>
          <a:xfrm>
            <a:off x="4148749" y="2178266"/>
            <a:ext cx="355136" cy="216256"/>
            <a:chOff x="4148749" y="2102066"/>
            <a:chExt cx="355136" cy="216256"/>
          </a:xfrm>
        </p:grpSpPr>
        <p:sp>
          <p:nvSpPr>
            <p:cNvPr id="12301" name="Google Shape;12301;p7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79"/>
          <p:cNvGrpSpPr/>
          <p:nvPr/>
        </p:nvGrpSpPr>
        <p:grpSpPr>
          <a:xfrm>
            <a:off x="5794669" y="2077626"/>
            <a:ext cx="354752" cy="315360"/>
            <a:chOff x="5794669" y="2001426"/>
            <a:chExt cx="354752" cy="315360"/>
          </a:xfrm>
        </p:grpSpPr>
        <p:sp>
          <p:nvSpPr>
            <p:cNvPr id="12304" name="Google Shape;12304;p7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9"/>
          <p:cNvGrpSpPr/>
          <p:nvPr/>
        </p:nvGrpSpPr>
        <p:grpSpPr>
          <a:xfrm>
            <a:off x="6345229" y="2106042"/>
            <a:ext cx="352832" cy="289216"/>
            <a:chOff x="6345229" y="2029842"/>
            <a:chExt cx="352832" cy="289216"/>
          </a:xfrm>
        </p:grpSpPr>
        <p:sp>
          <p:nvSpPr>
            <p:cNvPr id="12307" name="Google Shape;12307;p7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79"/>
          <p:cNvGrpSpPr/>
          <p:nvPr/>
        </p:nvGrpSpPr>
        <p:grpSpPr>
          <a:xfrm>
            <a:off x="4697389" y="2112538"/>
            <a:ext cx="354752" cy="281984"/>
            <a:chOff x="4697389" y="2036338"/>
            <a:chExt cx="354752" cy="281984"/>
          </a:xfrm>
        </p:grpSpPr>
        <p:sp>
          <p:nvSpPr>
            <p:cNvPr id="12310" name="Google Shape;12310;p7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79"/>
          <p:cNvGrpSpPr/>
          <p:nvPr/>
        </p:nvGrpSpPr>
        <p:grpSpPr>
          <a:xfrm>
            <a:off x="1404013" y="2500954"/>
            <a:ext cx="353600" cy="354944"/>
            <a:chOff x="1404013" y="2424754"/>
            <a:chExt cx="353600" cy="354944"/>
          </a:xfrm>
        </p:grpSpPr>
        <p:sp>
          <p:nvSpPr>
            <p:cNvPr id="12313" name="Google Shape;12313;p7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9"/>
          <p:cNvGrpSpPr/>
          <p:nvPr/>
        </p:nvGrpSpPr>
        <p:grpSpPr>
          <a:xfrm>
            <a:off x="854253" y="2504474"/>
            <a:ext cx="355104" cy="351040"/>
            <a:chOff x="854253" y="2428274"/>
            <a:chExt cx="355104" cy="351040"/>
          </a:xfrm>
        </p:grpSpPr>
        <p:sp>
          <p:nvSpPr>
            <p:cNvPr id="12319" name="Google Shape;12319;p7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79"/>
          <p:cNvGrpSpPr/>
          <p:nvPr/>
        </p:nvGrpSpPr>
        <p:grpSpPr>
          <a:xfrm>
            <a:off x="6896909" y="2517146"/>
            <a:ext cx="354752" cy="275904"/>
            <a:chOff x="6896909" y="2440946"/>
            <a:chExt cx="354752" cy="275904"/>
          </a:xfrm>
        </p:grpSpPr>
        <p:sp>
          <p:nvSpPr>
            <p:cNvPr id="12322" name="Google Shape;12322;p7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4" name="Google Shape;12324;p79"/>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5" name="Google Shape;12325;p79"/>
          <p:cNvGrpSpPr/>
          <p:nvPr/>
        </p:nvGrpSpPr>
        <p:grpSpPr>
          <a:xfrm>
            <a:off x="5265069" y="2500954"/>
            <a:ext cx="321984" cy="354560"/>
            <a:chOff x="5265069" y="2424754"/>
            <a:chExt cx="321984" cy="354560"/>
          </a:xfrm>
        </p:grpSpPr>
        <p:sp>
          <p:nvSpPr>
            <p:cNvPr id="12326" name="Google Shape;12326;p7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79"/>
          <p:cNvGrpSpPr/>
          <p:nvPr/>
        </p:nvGrpSpPr>
        <p:grpSpPr>
          <a:xfrm>
            <a:off x="4150669" y="2542970"/>
            <a:ext cx="355104" cy="259584"/>
            <a:chOff x="4150669" y="2466770"/>
            <a:chExt cx="355104" cy="259584"/>
          </a:xfrm>
        </p:grpSpPr>
        <p:sp>
          <p:nvSpPr>
            <p:cNvPr id="12329" name="Google Shape;12329;p7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79"/>
          <p:cNvGrpSpPr/>
          <p:nvPr/>
        </p:nvGrpSpPr>
        <p:grpSpPr>
          <a:xfrm>
            <a:off x="4699693" y="2501146"/>
            <a:ext cx="354336" cy="353984"/>
            <a:chOff x="4699693" y="2424946"/>
            <a:chExt cx="354336" cy="353984"/>
          </a:xfrm>
        </p:grpSpPr>
        <p:sp>
          <p:nvSpPr>
            <p:cNvPr id="12334" name="Google Shape;12334;p7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79"/>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9"/>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79"/>
          <p:cNvGrpSpPr/>
          <p:nvPr/>
        </p:nvGrpSpPr>
        <p:grpSpPr>
          <a:xfrm>
            <a:off x="1953037" y="2628442"/>
            <a:ext cx="355136" cy="227072"/>
            <a:chOff x="1953037" y="2552242"/>
            <a:chExt cx="355136" cy="227072"/>
          </a:xfrm>
        </p:grpSpPr>
        <p:sp>
          <p:nvSpPr>
            <p:cNvPr id="12339" name="Google Shape;12339;p7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1" name="Google Shape;12341;p79"/>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2" name="Google Shape;12342;p79"/>
          <p:cNvGrpSpPr/>
          <p:nvPr/>
        </p:nvGrpSpPr>
        <p:grpSpPr>
          <a:xfrm>
            <a:off x="2500941" y="2603418"/>
            <a:ext cx="355104" cy="250944"/>
            <a:chOff x="2500941" y="2527218"/>
            <a:chExt cx="355104" cy="250944"/>
          </a:xfrm>
        </p:grpSpPr>
        <p:sp>
          <p:nvSpPr>
            <p:cNvPr id="12343" name="Google Shape;12343;p7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79"/>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9" name="Google Shape;12349;p79"/>
          <p:cNvGrpSpPr/>
          <p:nvPr/>
        </p:nvGrpSpPr>
        <p:grpSpPr>
          <a:xfrm>
            <a:off x="7993805" y="2503322"/>
            <a:ext cx="356256" cy="351808"/>
            <a:chOff x="7993805" y="2427122"/>
            <a:chExt cx="356256" cy="351808"/>
          </a:xfrm>
        </p:grpSpPr>
        <p:sp>
          <p:nvSpPr>
            <p:cNvPr id="12350" name="Google Shape;12350;p7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79"/>
          <p:cNvGrpSpPr/>
          <p:nvPr/>
        </p:nvGrpSpPr>
        <p:grpSpPr>
          <a:xfrm>
            <a:off x="878637" y="2041210"/>
            <a:ext cx="308640" cy="353312"/>
            <a:chOff x="878637" y="1965010"/>
            <a:chExt cx="308640" cy="353312"/>
          </a:xfrm>
        </p:grpSpPr>
        <p:sp>
          <p:nvSpPr>
            <p:cNvPr id="12354" name="Google Shape;12354;p7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9"/>
          <p:cNvGrpSpPr/>
          <p:nvPr/>
        </p:nvGrpSpPr>
        <p:grpSpPr>
          <a:xfrm>
            <a:off x="6896141" y="2040922"/>
            <a:ext cx="348256" cy="352448"/>
            <a:chOff x="6896141" y="1964722"/>
            <a:chExt cx="348256" cy="352448"/>
          </a:xfrm>
        </p:grpSpPr>
        <p:sp>
          <p:nvSpPr>
            <p:cNvPr id="12358" name="Google Shape;12358;p7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79"/>
          <p:cNvGrpSpPr/>
          <p:nvPr/>
        </p:nvGrpSpPr>
        <p:grpSpPr>
          <a:xfrm>
            <a:off x="7989997" y="2091578"/>
            <a:ext cx="355136" cy="303328"/>
            <a:chOff x="7989997" y="2015378"/>
            <a:chExt cx="355136" cy="303328"/>
          </a:xfrm>
        </p:grpSpPr>
        <p:sp>
          <p:nvSpPr>
            <p:cNvPr id="12362" name="Google Shape;12362;p7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79"/>
          <p:cNvGrpSpPr/>
          <p:nvPr/>
        </p:nvGrpSpPr>
        <p:grpSpPr>
          <a:xfrm>
            <a:off x="3598221" y="1585562"/>
            <a:ext cx="348640" cy="330784"/>
            <a:chOff x="3598221" y="1509362"/>
            <a:chExt cx="348640" cy="330784"/>
          </a:xfrm>
        </p:grpSpPr>
        <p:sp>
          <p:nvSpPr>
            <p:cNvPr id="12366" name="Google Shape;12366;p7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9"/>
          <p:cNvGrpSpPr/>
          <p:nvPr/>
        </p:nvGrpSpPr>
        <p:grpSpPr>
          <a:xfrm>
            <a:off x="5246797" y="1576858"/>
            <a:ext cx="347872" cy="347488"/>
            <a:chOff x="5246797" y="1500658"/>
            <a:chExt cx="347872" cy="347488"/>
          </a:xfrm>
        </p:grpSpPr>
        <p:sp>
          <p:nvSpPr>
            <p:cNvPr id="12371" name="Google Shape;12371;p7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79"/>
          <p:cNvGrpSpPr/>
          <p:nvPr/>
        </p:nvGrpSpPr>
        <p:grpSpPr>
          <a:xfrm>
            <a:off x="5796589" y="1576858"/>
            <a:ext cx="349024" cy="346752"/>
            <a:chOff x="5796589" y="1500658"/>
            <a:chExt cx="349024" cy="346752"/>
          </a:xfrm>
        </p:grpSpPr>
        <p:sp>
          <p:nvSpPr>
            <p:cNvPr id="12376" name="Google Shape;12376;p7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7" name="Google Shape;12377;p79"/>
            <p:cNvGrpSpPr/>
            <p:nvPr/>
          </p:nvGrpSpPr>
          <p:grpSpPr>
            <a:xfrm>
              <a:off x="5796589" y="1500658"/>
              <a:ext cx="349024" cy="346752"/>
              <a:chOff x="5796589" y="1500658"/>
              <a:chExt cx="349024" cy="346752"/>
            </a:xfrm>
          </p:grpSpPr>
          <p:sp>
            <p:nvSpPr>
              <p:cNvPr id="12378" name="Google Shape;12378;p7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82" name="Google Shape;12382;p79"/>
          <p:cNvGrpSpPr/>
          <p:nvPr/>
        </p:nvGrpSpPr>
        <p:grpSpPr>
          <a:xfrm>
            <a:off x="6895373" y="1578778"/>
            <a:ext cx="348640" cy="343296"/>
            <a:chOff x="6895373" y="1502578"/>
            <a:chExt cx="348640" cy="343296"/>
          </a:xfrm>
        </p:grpSpPr>
        <p:sp>
          <p:nvSpPr>
            <p:cNvPr id="12383" name="Google Shape;12383;p7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79"/>
          <p:cNvGrpSpPr/>
          <p:nvPr/>
        </p:nvGrpSpPr>
        <p:grpSpPr>
          <a:xfrm>
            <a:off x="4147597" y="1581658"/>
            <a:ext cx="347904" cy="336992"/>
            <a:chOff x="4147597" y="1505458"/>
            <a:chExt cx="347904" cy="336992"/>
          </a:xfrm>
        </p:grpSpPr>
        <p:sp>
          <p:nvSpPr>
            <p:cNvPr id="12387" name="Google Shape;12387;p7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4" name="Google Shape;12394;p79"/>
          <p:cNvGrpSpPr/>
          <p:nvPr/>
        </p:nvGrpSpPr>
        <p:grpSpPr>
          <a:xfrm>
            <a:off x="2499405" y="1576090"/>
            <a:ext cx="347488" cy="348256"/>
            <a:chOff x="2499405" y="1499890"/>
            <a:chExt cx="347488" cy="348256"/>
          </a:xfrm>
        </p:grpSpPr>
        <p:sp>
          <p:nvSpPr>
            <p:cNvPr id="12395" name="Google Shape;12395;p7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79"/>
          <p:cNvGrpSpPr/>
          <p:nvPr/>
        </p:nvGrpSpPr>
        <p:grpSpPr>
          <a:xfrm>
            <a:off x="1956845" y="1576698"/>
            <a:ext cx="331520" cy="348032"/>
            <a:chOff x="1956845" y="1500498"/>
            <a:chExt cx="331520" cy="348032"/>
          </a:xfrm>
        </p:grpSpPr>
        <p:sp>
          <p:nvSpPr>
            <p:cNvPr id="12401" name="Google Shape;12401;p7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79"/>
          <p:cNvGrpSpPr/>
          <p:nvPr/>
        </p:nvGrpSpPr>
        <p:grpSpPr>
          <a:xfrm>
            <a:off x="6345613" y="1626074"/>
            <a:ext cx="348640" cy="250656"/>
            <a:chOff x="6345613" y="1549874"/>
            <a:chExt cx="348640" cy="250656"/>
          </a:xfrm>
        </p:grpSpPr>
        <p:sp>
          <p:nvSpPr>
            <p:cNvPr id="12414" name="Google Shape;12414;p7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79"/>
          <p:cNvGrpSpPr/>
          <p:nvPr/>
        </p:nvGrpSpPr>
        <p:grpSpPr>
          <a:xfrm>
            <a:off x="7444781" y="1583226"/>
            <a:ext cx="348640" cy="334272"/>
            <a:chOff x="7444781" y="1507026"/>
            <a:chExt cx="348640" cy="334272"/>
          </a:xfrm>
        </p:grpSpPr>
        <p:sp>
          <p:nvSpPr>
            <p:cNvPr id="12421" name="Google Shape;12421;p7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79"/>
          <p:cNvGrpSpPr/>
          <p:nvPr/>
        </p:nvGrpSpPr>
        <p:grpSpPr>
          <a:xfrm>
            <a:off x="7995341" y="1582938"/>
            <a:ext cx="347872" cy="334944"/>
            <a:chOff x="7995341" y="1506738"/>
            <a:chExt cx="347872" cy="334944"/>
          </a:xfrm>
        </p:grpSpPr>
        <p:sp>
          <p:nvSpPr>
            <p:cNvPr id="12427" name="Google Shape;12427;p7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3" name="Google Shape;12433;p79"/>
          <p:cNvGrpSpPr/>
          <p:nvPr/>
        </p:nvGrpSpPr>
        <p:grpSpPr>
          <a:xfrm>
            <a:off x="3048045" y="1599130"/>
            <a:ext cx="347872" cy="303904"/>
            <a:chOff x="3048045" y="1522930"/>
            <a:chExt cx="347872" cy="303904"/>
          </a:xfrm>
        </p:grpSpPr>
        <p:sp>
          <p:nvSpPr>
            <p:cNvPr id="12434" name="Google Shape;12434;p7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5" name="Google Shape;12435;p79"/>
            <p:cNvGrpSpPr/>
            <p:nvPr/>
          </p:nvGrpSpPr>
          <p:grpSpPr>
            <a:xfrm>
              <a:off x="3048045" y="1522930"/>
              <a:ext cx="347872" cy="303904"/>
              <a:chOff x="3048045" y="1522930"/>
              <a:chExt cx="347872" cy="303904"/>
            </a:xfrm>
          </p:grpSpPr>
          <p:sp>
            <p:nvSpPr>
              <p:cNvPr id="12436" name="Google Shape;12436;p7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38" name="Google Shape;12438;p79"/>
          <p:cNvGrpSpPr/>
          <p:nvPr/>
        </p:nvGrpSpPr>
        <p:grpSpPr>
          <a:xfrm>
            <a:off x="1133133" y="3428122"/>
            <a:ext cx="313984" cy="358560"/>
            <a:chOff x="1133133" y="3351922"/>
            <a:chExt cx="313984" cy="358560"/>
          </a:xfrm>
        </p:grpSpPr>
        <p:sp>
          <p:nvSpPr>
            <p:cNvPr id="12439" name="Google Shape;12439;p7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5" name="Google Shape;12455;p79"/>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6" name="Google Shape;12456;p79"/>
          <p:cNvGrpSpPr/>
          <p:nvPr/>
        </p:nvGrpSpPr>
        <p:grpSpPr>
          <a:xfrm>
            <a:off x="2795053" y="3428794"/>
            <a:ext cx="288448" cy="357120"/>
            <a:chOff x="2795053" y="3352594"/>
            <a:chExt cx="288448" cy="357120"/>
          </a:xfrm>
        </p:grpSpPr>
        <p:sp>
          <p:nvSpPr>
            <p:cNvPr id="12457" name="Google Shape;12457;p7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79"/>
          <p:cNvGrpSpPr/>
          <p:nvPr/>
        </p:nvGrpSpPr>
        <p:grpSpPr>
          <a:xfrm>
            <a:off x="2236525" y="3429402"/>
            <a:ext cx="304832" cy="356512"/>
            <a:chOff x="2236525" y="3353202"/>
            <a:chExt cx="304832" cy="356512"/>
          </a:xfrm>
        </p:grpSpPr>
        <p:sp>
          <p:nvSpPr>
            <p:cNvPr id="12467" name="Google Shape;12467;p7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79"/>
          <p:cNvGrpSpPr/>
          <p:nvPr/>
        </p:nvGrpSpPr>
        <p:grpSpPr>
          <a:xfrm>
            <a:off x="3910637" y="3428890"/>
            <a:ext cx="256800" cy="357024"/>
            <a:chOff x="3910637" y="3352690"/>
            <a:chExt cx="256800" cy="357024"/>
          </a:xfrm>
        </p:grpSpPr>
        <p:sp>
          <p:nvSpPr>
            <p:cNvPr id="12471" name="Google Shape;12471;p7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79"/>
          <p:cNvGrpSpPr/>
          <p:nvPr/>
        </p:nvGrpSpPr>
        <p:grpSpPr>
          <a:xfrm>
            <a:off x="6056429" y="3428122"/>
            <a:ext cx="360064" cy="360096"/>
            <a:chOff x="6056429" y="3351922"/>
            <a:chExt cx="360064" cy="360096"/>
          </a:xfrm>
        </p:grpSpPr>
        <p:sp>
          <p:nvSpPr>
            <p:cNvPr id="12475" name="Google Shape;12475;p7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9"/>
          <p:cNvGrpSpPr/>
          <p:nvPr/>
        </p:nvGrpSpPr>
        <p:grpSpPr>
          <a:xfrm>
            <a:off x="6608877" y="3429274"/>
            <a:ext cx="357408" cy="357408"/>
            <a:chOff x="6608877" y="3353074"/>
            <a:chExt cx="357408" cy="357408"/>
          </a:xfrm>
        </p:grpSpPr>
        <p:sp>
          <p:nvSpPr>
            <p:cNvPr id="12479" name="Google Shape;12479;p7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6" name="Google Shape;12486;p79"/>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9"/>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8" name="Google Shape;12488;p79"/>
          <p:cNvGrpSpPr/>
          <p:nvPr/>
        </p:nvGrpSpPr>
        <p:grpSpPr>
          <a:xfrm>
            <a:off x="4959533" y="3446426"/>
            <a:ext cx="357408" cy="323488"/>
            <a:chOff x="4959533" y="3370226"/>
            <a:chExt cx="357408" cy="323488"/>
          </a:xfrm>
        </p:grpSpPr>
        <p:sp>
          <p:nvSpPr>
            <p:cNvPr id="12489" name="Google Shape;12489;p7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79"/>
          <p:cNvGrpSpPr/>
          <p:nvPr/>
        </p:nvGrpSpPr>
        <p:grpSpPr>
          <a:xfrm>
            <a:off x="7158637" y="3429274"/>
            <a:ext cx="357056" cy="357408"/>
            <a:chOff x="7158637" y="3353074"/>
            <a:chExt cx="357056" cy="357408"/>
          </a:xfrm>
        </p:grpSpPr>
        <p:sp>
          <p:nvSpPr>
            <p:cNvPr id="12492" name="Google Shape;12492;p7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79"/>
          <p:cNvGrpSpPr/>
          <p:nvPr/>
        </p:nvGrpSpPr>
        <p:grpSpPr>
          <a:xfrm>
            <a:off x="3316269" y="3428602"/>
            <a:ext cx="344832" cy="356544"/>
            <a:chOff x="3316269" y="3352402"/>
            <a:chExt cx="344832" cy="356544"/>
          </a:xfrm>
        </p:grpSpPr>
        <p:sp>
          <p:nvSpPr>
            <p:cNvPr id="12497" name="Google Shape;12497;p7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79"/>
          <p:cNvGrpSpPr/>
          <p:nvPr/>
        </p:nvGrpSpPr>
        <p:grpSpPr>
          <a:xfrm>
            <a:off x="5508909" y="3447706"/>
            <a:ext cx="358560" cy="319552"/>
            <a:chOff x="5508909" y="3371506"/>
            <a:chExt cx="358560" cy="319552"/>
          </a:xfrm>
        </p:grpSpPr>
        <p:sp>
          <p:nvSpPr>
            <p:cNvPr id="12501" name="Google Shape;12501;p7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1" name="Google Shape;12511;p7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15"/>
        <p:cNvGrpSpPr/>
        <p:nvPr/>
      </p:nvGrpSpPr>
      <p:grpSpPr>
        <a:xfrm>
          <a:off x="0" y="0"/>
          <a:ext cx="0" cy="0"/>
          <a:chOff x="0" y="0"/>
          <a:chExt cx="0" cy="0"/>
        </a:xfrm>
      </p:grpSpPr>
      <p:sp>
        <p:nvSpPr>
          <p:cNvPr id="12516" name="Google Shape;12516;p80"/>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7" name="Google Shape;12517;p80"/>
          <p:cNvGrpSpPr/>
          <p:nvPr/>
        </p:nvGrpSpPr>
        <p:grpSpPr>
          <a:xfrm>
            <a:off x="3051327" y="3893352"/>
            <a:ext cx="346056" cy="345674"/>
            <a:chOff x="3303268" y="3817349"/>
            <a:chExt cx="346056" cy="345674"/>
          </a:xfrm>
        </p:grpSpPr>
        <p:sp>
          <p:nvSpPr>
            <p:cNvPr id="12518" name="Google Shape;12518;p8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80"/>
          <p:cNvGrpSpPr/>
          <p:nvPr/>
        </p:nvGrpSpPr>
        <p:grpSpPr>
          <a:xfrm>
            <a:off x="3500416" y="3893352"/>
            <a:ext cx="346056" cy="345674"/>
            <a:chOff x="3752358" y="3817349"/>
            <a:chExt cx="346056" cy="345674"/>
          </a:xfrm>
        </p:grpSpPr>
        <p:sp>
          <p:nvSpPr>
            <p:cNvPr id="12523" name="Google Shape;12523;p8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0"/>
          <p:cNvGrpSpPr/>
          <p:nvPr/>
        </p:nvGrpSpPr>
        <p:grpSpPr>
          <a:xfrm>
            <a:off x="4848066" y="3893352"/>
            <a:ext cx="346024" cy="345674"/>
            <a:chOff x="5100008" y="3817349"/>
            <a:chExt cx="346024" cy="345674"/>
          </a:xfrm>
        </p:grpSpPr>
        <p:sp>
          <p:nvSpPr>
            <p:cNvPr id="12528" name="Google Shape;12528;p8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0"/>
          <p:cNvGrpSpPr/>
          <p:nvPr/>
        </p:nvGrpSpPr>
        <p:grpSpPr>
          <a:xfrm>
            <a:off x="5746977" y="3893352"/>
            <a:ext cx="345674" cy="345674"/>
            <a:chOff x="5998919" y="3817349"/>
            <a:chExt cx="345674" cy="345674"/>
          </a:xfrm>
        </p:grpSpPr>
        <p:sp>
          <p:nvSpPr>
            <p:cNvPr id="12532" name="Google Shape;12532;p8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80"/>
          <p:cNvGrpSpPr/>
          <p:nvPr/>
        </p:nvGrpSpPr>
        <p:grpSpPr>
          <a:xfrm>
            <a:off x="3949506" y="3893352"/>
            <a:ext cx="346024" cy="345674"/>
            <a:chOff x="4201447" y="3817349"/>
            <a:chExt cx="346024" cy="345674"/>
          </a:xfrm>
        </p:grpSpPr>
        <p:sp>
          <p:nvSpPr>
            <p:cNvPr id="12536" name="Google Shape;12536;p8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8" name="Google Shape;12538;p80"/>
          <p:cNvGrpSpPr/>
          <p:nvPr/>
        </p:nvGrpSpPr>
        <p:grpSpPr>
          <a:xfrm>
            <a:off x="4398977" y="3893352"/>
            <a:ext cx="346024" cy="345674"/>
            <a:chOff x="4650919" y="3817349"/>
            <a:chExt cx="346024" cy="345674"/>
          </a:xfrm>
        </p:grpSpPr>
        <p:sp>
          <p:nvSpPr>
            <p:cNvPr id="12539" name="Google Shape;12539;p8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80"/>
          <p:cNvGrpSpPr/>
          <p:nvPr/>
        </p:nvGrpSpPr>
        <p:grpSpPr>
          <a:xfrm>
            <a:off x="5297920" y="3893352"/>
            <a:ext cx="345642" cy="345674"/>
            <a:chOff x="5549861" y="3817349"/>
            <a:chExt cx="345642" cy="345674"/>
          </a:xfrm>
        </p:grpSpPr>
        <p:sp>
          <p:nvSpPr>
            <p:cNvPr id="12543" name="Google Shape;12543;p8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80"/>
          <p:cNvGrpSpPr/>
          <p:nvPr/>
        </p:nvGrpSpPr>
        <p:grpSpPr>
          <a:xfrm>
            <a:off x="1306445" y="3474029"/>
            <a:ext cx="367255" cy="269855"/>
            <a:chOff x="1306445" y="3397829"/>
            <a:chExt cx="367255" cy="269855"/>
          </a:xfrm>
        </p:grpSpPr>
        <p:sp>
          <p:nvSpPr>
            <p:cNvPr id="12547" name="Google Shape;12547;p8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3" name="Google Shape;12553;p80"/>
          <p:cNvGrpSpPr/>
          <p:nvPr/>
        </p:nvGrpSpPr>
        <p:grpSpPr>
          <a:xfrm>
            <a:off x="1781317" y="3467600"/>
            <a:ext cx="367255" cy="282364"/>
            <a:chOff x="1781317" y="3391400"/>
            <a:chExt cx="367255" cy="282364"/>
          </a:xfrm>
        </p:grpSpPr>
        <p:sp>
          <p:nvSpPr>
            <p:cNvPr id="12554" name="Google Shape;12554;p8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0"/>
          <p:cNvGrpSpPr/>
          <p:nvPr/>
        </p:nvGrpSpPr>
        <p:grpSpPr>
          <a:xfrm>
            <a:off x="3678830" y="3447133"/>
            <a:ext cx="369164" cy="323297"/>
            <a:chOff x="3678830" y="3370933"/>
            <a:chExt cx="369164" cy="323297"/>
          </a:xfrm>
        </p:grpSpPr>
        <p:sp>
          <p:nvSpPr>
            <p:cNvPr id="12561" name="Google Shape;12561;p8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80"/>
          <p:cNvGrpSpPr/>
          <p:nvPr/>
        </p:nvGrpSpPr>
        <p:grpSpPr>
          <a:xfrm>
            <a:off x="859265" y="3424375"/>
            <a:ext cx="312316" cy="368400"/>
            <a:chOff x="859265" y="3348175"/>
            <a:chExt cx="312316" cy="368400"/>
          </a:xfrm>
        </p:grpSpPr>
        <p:sp>
          <p:nvSpPr>
            <p:cNvPr id="12573" name="Google Shape;12573;p8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8" name="Google Shape;12578;p80"/>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9" name="Google Shape;12579;p80"/>
          <p:cNvGrpSpPr/>
          <p:nvPr/>
        </p:nvGrpSpPr>
        <p:grpSpPr>
          <a:xfrm>
            <a:off x="2766374" y="3437213"/>
            <a:ext cx="330110" cy="308908"/>
            <a:chOff x="2766264" y="3394042"/>
            <a:chExt cx="294873" cy="275934"/>
          </a:xfrm>
        </p:grpSpPr>
        <p:sp>
          <p:nvSpPr>
            <p:cNvPr id="12580" name="Google Shape;12580;p8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80"/>
          <p:cNvGrpSpPr/>
          <p:nvPr/>
        </p:nvGrpSpPr>
        <p:grpSpPr>
          <a:xfrm>
            <a:off x="3214972" y="3435388"/>
            <a:ext cx="346406" cy="347552"/>
            <a:chOff x="3214972" y="3359188"/>
            <a:chExt cx="346406" cy="347552"/>
          </a:xfrm>
        </p:grpSpPr>
        <p:sp>
          <p:nvSpPr>
            <p:cNvPr id="12585" name="Google Shape;12585;p8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80"/>
          <p:cNvGrpSpPr/>
          <p:nvPr/>
        </p:nvGrpSpPr>
        <p:grpSpPr>
          <a:xfrm>
            <a:off x="4629306" y="3485393"/>
            <a:ext cx="367255" cy="244486"/>
            <a:chOff x="4629306" y="3409193"/>
            <a:chExt cx="367255" cy="244486"/>
          </a:xfrm>
        </p:grpSpPr>
        <p:sp>
          <p:nvSpPr>
            <p:cNvPr id="12600" name="Google Shape;12600;p8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0"/>
          <p:cNvGrpSpPr/>
          <p:nvPr/>
        </p:nvGrpSpPr>
        <p:grpSpPr>
          <a:xfrm>
            <a:off x="4193490" y="3426284"/>
            <a:ext cx="289939" cy="334661"/>
            <a:chOff x="4193490" y="3350084"/>
            <a:chExt cx="289939" cy="334661"/>
          </a:xfrm>
        </p:grpSpPr>
        <p:sp>
          <p:nvSpPr>
            <p:cNvPr id="12611" name="Google Shape;12611;p8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80"/>
          <p:cNvGrpSpPr/>
          <p:nvPr/>
        </p:nvGrpSpPr>
        <p:grpSpPr>
          <a:xfrm>
            <a:off x="6533281" y="3427430"/>
            <a:ext cx="357037" cy="357005"/>
            <a:chOff x="6533281" y="3351230"/>
            <a:chExt cx="357037" cy="357005"/>
          </a:xfrm>
        </p:grpSpPr>
        <p:sp>
          <p:nvSpPr>
            <p:cNvPr id="12622" name="Google Shape;12622;p8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80"/>
          <p:cNvGrpSpPr/>
          <p:nvPr/>
        </p:nvGrpSpPr>
        <p:grpSpPr>
          <a:xfrm>
            <a:off x="6058441" y="3427430"/>
            <a:ext cx="357387" cy="357005"/>
            <a:chOff x="6058441" y="3351230"/>
            <a:chExt cx="357387" cy="357005"/>
          </a:xfrm>
        </p:grpSpPr>
        <p:sp>
          <p:nvSpPr>
            <p:cNvPr id="12626" name="Google Shape;12626;p8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80"/>
          <p:cNvGrpSpPr/>
          <p:nvPr/>
        </p:nvGrpSpPr>
        <p:grpSpPr>
          <a:xfrm>
            <a:off x="7957483" y="3427048"/>
            <a:ext cx="357387" cy="357387"/>
            <a:chOff x="7957483" y="3350848"/>
            <a:chExt cx="357387" cy="357387"/>
          </a:xfrm>
        </p:grpSpPr>
        <p:sp>
          <p:nvSpPr>
            <p:cNvPr id="12629" name="Google Shape;12629;p8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0"/>
          <p:cNvGrpSpPr/>
          <p:nvPr/>
        </p:nvGrpSpPr>
        <p:grpSpPr>
          <a:xfrm>
            <a:off x="7007771" y="3427430"/>
            <a:ext cx="357387" cy="357005"/>
            <a:chOff x="7007771" y="3351230"/>
            <a:chExt cx="357387" cy="357005"/>
          </a:xfrm>
        </p:grpSpPr>
        <p:sp>
          <p:nvSpPr>
            <p:cNvPr id="12633" name="Google Shape;12633;p8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80"/>
          <p:cNvGrpSpPr/>
          <p:nvPr/>
        </p:nvGrpSpPr>
        <p:grpSpPr>
          <a:xfrm>
            <a:off x="5108729" y="3427430"/>
            <a:ext cx="357005" cy="357005"/>
            <a:chOff x="5108729" y="3351230"/>
            <a:chExt cx="357005" cy="357005"/>
          </a:xfrm>
        </p:grpSpPr>
        <p:sp>
          <p:nvSpPr>
            <p:cNvPr id="12639" name="Google Shape;12639;p8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80"/>
          <p:cNvGrpSpPr/>
          <p:nvPr/>
        </p:nvGrpSpPr>
        <p:grpSpPr>
          <a:xfrm>
            <a:off x="5583569" y="3427430"/>
            <a:ext cx="357419" cy="357005"/>
            <a:chOff x="5583569" y="3351230"/>
            <a:chExt cx="357419" cy="357005"/>
          </a:xfrm>
        </p:grpSpPr>
        <p:sp>
          <p:nvSpPr>
            <p:cNvPr id="12642" name="Google Shape;12642;p8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80"/>
          <p:cNvGrpSpPr/>
          <p:nvPr/>
        </p:nvGrpSpPr>
        <p:grpSpPr>
          <a:xfrm>
            <a:off x="7482229" y="3427430"/>
            <a:ext cx="357419" cy="357005"/>
            <a:chOff x="7482229" y="3351230"/>
            <a:chExt cx="357419" cy="357005"/>
          </a:xfrm>
        </p:grpSpPr>
        <p:sp>
          <p:nvSpPr>
            <p:cNvPr id="12645" name="Google Shape;12645;p8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0"/>
          <p:cNvGrpSpPr/>
          <p:nvPr/>
        </p:nvGrpSpPr>
        <p:grpSpPr>
          <a:xfrm>
            <a:off x="3764485" y="2966882"/>
            <a:ext cx="222874" cy="345737"/>
            <a:chOff x="3764485" y="2890682"/>
            <a:chExt cx="222874" cy="345737"/>
          </a:xfrm>
        </p:grpSpPr>
        <p:sp>
          <p:nvSpPr>
            <p:cNvPr id="12651" name="Google Shape;12651;p8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0"/>
          <p:cNvGrpSpPr/>
          <p:nvPr/>
        </p:nvGrpSpPr>
        <p:grpSpPr>
          <a:xfrm>
            <a:off x="2238616" y="2984331"/>
            <a:ext cx="422596" cy="310382"/>
            <a:chOff x="2278533" y="2937377"/>
            <a:chExt cx="346788" cy="254704"/>
          </a:xfrm>
        </p:grpSpPr>
        <p:sp>
          <p:nvSpPr>
            <p:cNvPr id="12655" name="Google Shape;12655;p8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7" name="Google Shape;12657;p80"/>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8" name="Google Shape;12658;p80"/>
          <p:cNvGrpSpPr/>
          <p:nvPr/>
        </p:nvGrpSpPr>
        <p:grpSpPr>
          <a:xfrm>
            <a:off x="1836637" y="2967710"/>
            <a:ext cx="286152" cy="346438"/>
            <a:chOff x="1836637" y="2891510"/>
            <a:chExt cx="286152" cy="346438"/>
          </a:xfrm>
        </p:grpSpPr>
        <p:sp>
          <p:nvSpPr>
            <p:cNvPr id="12659" name="Google Shape;12659;p8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2" name="Google Shape;12662;p80"/>
          <p:cNvGrpSpPr/>
          <p:nvPr/>
        </p:nvGrpSpPr>
        <p:grpSpPr>
          <a:xfrm>
            <a:off x="5585861" y="2982129"/>
            <a:ext cx="379764" cy="337684"/>
            <a:chOff x="5585861" y="2905929"/>
            <a:chExt cx="379764" cy="337684"/>
          </a:xfrm>
        </p:grpSpPr>
        <p:sp>
          <p:nvSpPr>
            <p:cNvPr id="12663" name="Google Shape;12663;p8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80"/>
          <p:cNvGrpSpPr/>
          <p:nvPr/>
        </p:nvGrpSpPr>
        <p:grpSpPr>
          <a:xfrm>
            <a:off x="1327676" y="2986680"/>
            <a:ext cx="347934" cy="310024"/>
            <a:chOff x="1327676" y="2910480"/>
            <a:chExt cx="347934" cy="310024"/>
          </a:xfrm>
        </p:grpSpPr>
        <p:sp>
          <p:nvSpPr>
            <p:cNvPr id="12668" name="Google Shape;12668;p8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3" name="Google Shape;12673;p80"/>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4" name="Google Shape;12674;p80"/>
          <p:cNvGrpSpPr/>
          <p:nvPr/>
        </p:nvGrpSpPr>
        <p:grpSpPr>
          <a:xfrm>
            <a:off x="2753401" y="2945764"/>
            <a:ext cx="382828" cy="358601"/>
            <a:chOff x="2753373" y="2902523"/>
            <a:chExt cx="347552" cy="325557"/>
          </a:xfrm>
        </p:grpSpPr>
        <p:sp>
          <p:nvSpPr>
            <p:cNvPr id="12675" name="Google Shape;12675;p8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80"/>
          <p:cNvGrpSpPr/>
          <p:nvPr/>
        </p:nvGrpSpPr>
        <p:grpSpPr>
          <a:xfrm>
            <a:off x="849016" y="2979455"/>
            <a:ext cx="356655" cy="335425"/>
            <a:chOff x="849016" y="2903255"/>
            <a:chExt cx="356655" cy="335425"/>
          </a:xfrm>
        </p:grpSpPr>
        <p:sp>
          <p:nvSpPr>
            <p:cNvPr id="12682" name="Google Shape;12682;p8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0"/>
          <p:cNvGrpSpPr/>
          <p:nvPr/>
        </p:nvGrpSpPr>
        <p:grpSpPr>
          <a:xfrm>
            <a:off x="4210933" y="3002977"/>
            <a:ext cx="280072" cy="275520"/>
            <a:chOff x="4210933" y="2926777"/>
            <a:chExt cx="280072" cy="275520"/>
          </a:xfrm>
        </p:grpSpPr>
        <p:sp>
          <p:nvSpPr>
            <p:cNvPr id="12694" name="Google Shape;12694;p8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0"/>
          <p:cNvGrpSpPr/>
          <p:nvPr/>
        </p:nvGrpSpPr>
        <p:grpSpPr>
          <a:xfrm>
            <a:off x="4667216" y="2991582"/>
            <a:ext cx="320273" cy="318395"/>
            <a:chOff x="4667216" y="2915382"/>
            <a:chExt cx="320273" cy="318395"/>
          </a:xfrm>
        </p:grpSpPr>
        <p:sp>
          <p:nvSpPr>
            <p:cNvPr id="12708" name="Google Shape;12708;p8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80"/>
          <p:cNvGrpSpPr/>
          <p:nvPr/>
        </p:nvGrpSpPr>
        <p:grpSpPr>
          <a:xfrm>
            <a:off x="5170480" y="3010839"/>
            <a:ext cx="261929" cy="280550"/>
            <a:chOff x="5170480" y="2934639"/>
            <a:chExt cx="261929" cy="280550"/>
          </a:xfrm>
        </p:grpSpPr>
        <p:sp>
          <p:nvSpPr>
            <p:cNvPr id="12713" name="Google Shape;12713;p8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80"/>
          <p:cNvGrpSpPr/>
          <p:nvPr/>
        </p:nvGrpSpPr>
        <p:grpSpPr>
          <a:xfrm>
            <a:off x="6069423" y="2968091"/>
            <a:ext cx="362321" cy="364231"/>
            <a:chOff x="6069423" y="2891892"/>
            <a:chExt cx="362321" cy="364231"/>
          </a:xfrm>
        </p:grpSpPr>
        <p:sp>
          <p:nvSpPr>
            <p:cNvPr id="12721" name="Google Shape;12721;p8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0"/>
          <p:cNvGrpSpPr/>
          <p:nvPr/>
        </p:nvGrpSpPr>
        <p:grpSpPr>
          <a:xfrm>
            <a:off x="6571955" y="2995370"/>
            <a:ext cx="308878" cy="311170"/>
            <a:chOff x="6571955" y="2919170"/>
            <a:chExt cx="308878" cy="311170"/>
          </a:xfrm>
        </p:grpSpPr>
        <p:sp>
          <p:nvSpPr>
            <p:cNvPr id="12728" name="Google Shape;12728;p8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80"/>
          <p:cNvGrpSpPr/>
          <p:nvPr/>
        </p:nvGrpSpPr>
        <p:grpSpPr>
          <a:xfrm>
            <a:off x="7500054" y="3010935"/>
            <a:ext cx="350576" cy="280454"/>
            <a:chOff x="7500054" y="2934735"/>
            <a:chExt cx="350576" cy="280454"/>
          </a:xfrm>
        </p:grpSpPr>
        <p:sp>
          <p:nvSpPr>
            <p:cNvPr id="12739" name="Google Shape;12739;p8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80"/>
          <p:cNvGrpSpPr/>
          <p:nvPr/>
        </p:nvGrpSpPr>
        <p:grpSpPr>
          <a:xfrm>
            <a:off x="7024430" y="2950862"/>
            <a:ext cx="332012" cy="355454"/>
            <a:chOff x="7055134" y="2919170"/>
            <a:chExt cx="290321" cy="310820"/>
          </a:xfrm>
        </p:grpSpPr>
        <p:sp>
          <p:nvSpPr>
            <p:cNvPr id="12748" name="Google Shape;12748;p8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80"/>
          <p:cNvGrpSpPr/>
          <p:nvPr/>
        </p:nvGrpSpPr>
        <p:grpSpPr>
          <a:xfrm>
            <a:off x="7985143" y="2976813"/>
            <a:ext cx="330109" cy="347552"/>
            <a:chOff x="7985143" y="2900613"/>
            <a:chExt cx="330109" cy="347552"/>
          </a:xfrm>
        </p:grpSpPr>
        <p:sp>
          <p:nvSpPr>
            <p:cNvPr id="12763" name="Google Shape;12763;p8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80"/>
          <p:cNvGrpSpPr/>
          <p:nvPr/>
        </p:nvGrpSpPr>
        <p:grpSpPr>
          <a:xfrm>
            <a:off x="7990840" y="2511426"/>
            <a:ext cx="354363" cy="353631"/>
            <a:chOff x="7990840" y="2435226"/>
            <a:chExt cx="354363" cy="353631"/>
          </a:xfrm>
        </p:grpSpPr>
        <p:sp>
          <p:nvSpPr>
            <p:cNvPr id="12772" name="Google Shape;12772;p8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80"/>
          <p:cNvGrpSpPr/>
          <p:nvPr/>
        </p:nvGrpSpPr>
        <p:grpSpPr>
          <a:xfrm>
            <a:off x="1817317" y="2556530"/>
            <a:ext cx="350958" cy="263043"/>
            <a:chOff x="1817317" y="2480330"/>
            <a:chExt cx="350958" cy="263043"/>
          </a:xfrm>
        </p:grpSpPr>
        <p:sp>
          <p:nvSpPr>
            <p:cNvPr id="12776" name="Google Shape;12776;p8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80"/>
          <p:cNvGrpSpPr/>
          <p:nvPr/>
        </p:nvGrpSpPr>
        <p:grpSpPr>
          <a:xfrm>
            <a:off x="1341727" y="2559549"/>
            <a:ext cx="419913" cy="308109"/>
            <a:chOff x="1341727" y="2483349"/>
            <a:chExt cx="419913" cy="308109"/>
          </a:xfrm>
        </p:grpSpPr>
        <p:sp>
          <p:nvSpPr>
            <p:cNvPr id="12782" name="Google Shape;12782;p8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80"/>
          <p:cNvGrpSpPr/>
          <p:nvPr/>
        </p:nvGrpSpPr>
        <p:grpSpPr>
          <a:xfrm>
            <a:off x="854332" y="2523936"/>
            <a:ext cx="376358" cy="330109"/>
            <a:chOff x="854332" y="2447736"/>
            <a:chExt cx="376358" cy="330109"/>
          </a:xfrm>
        </p:grpSpPr>
        <p:sp>
          <p:nvSpPr>
            <p:cNvPr id="12786" name="Google Shape;12786;p8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80"/>
          <p:cNvGrpSpPr/>
          <p:nvPr/>
        </p:nvGrpSpPr>
        <p:grpSpPr>
          <a:xfrm>
            <a:off x="4206763" y="2527151"/>
            <a:ext cx="322151" cy="322374"/>
            <a:chOff x="4206763" y="2450951"/>
            <a:chExt cx="322151" cy="322374"/>
          </a:xfrm>
        </p:grpSpPr>
        <p:sp>
          <p:nvSpPr>
            <p:cNvPr id="12795" name="Google Shape;12795;p8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0"/>
          <p:cNvGrpSpPr/>
          <p:nvPr/>
        </p:nvGrpSpPr>
        <p:grpSpPr>
          <a:xfrm>
            <a:off x="7528096" y="2526259"/>
            <a:ext cx="327976" cy="324316"/>
            <a:chOff x="7528096" y="2450059"/>
            <a:chExt cx="327976" cy="324316"/>
          </a:xfrm>
        </p:grpSpPr>
        <p:sp>
          <p:nvSpPr>
            <p:cNvPr id="12798" name="Google Shape;12798;p8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80"/>
          <p:cNvGrpSpPr/>
          <p:nvPr/>
        </p:nvGrpSpPr>
        <p:grpSpPr>
          <a:xfrm>
            <a:off x="7077129" y="2588742"/>
            <a:ext cx="282364" cy="198619"/>
            <a:chOff x="7077129" y="2512542"/>
            <a:chExt cx="282364" cy="198619"/>
          </a:xfrm>
        </p:grpSpPr>
        <p:sp>
          <p:nvSpPr>
            <p:cNvPr id="12804" name="Google Shape;12804;p8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0"/>
          <p:cNvGrpSpPr/>
          <p:nvPr/>
        </p:nvGrpSpPr>
        <p:grpSpPr>
          <a:xfrm>
            <a:off x="3725461" y="2520912"/>
            <a:ext cx="334279" cy="334661"/>
            <a:chOff x="3725461" y="2444712"/>
            <a:chExt cx="334279" cy="334661"/>
          </a:xfrm>
        </p:grpSpPr>
        <p:sp>
          <p:nvSpPr>
            <p:cNvPr id="12811" name="Google Shape;12811;p8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80"/>
          <p:cNvGrpSpPr/>
          <p:nvPr/>
        </p:nvGrpSpPr>
        <p:grpSpPr>
          <a:xfrm>
            <a:off x="6577238" y="2533421"/>
            <a:ext cx="332019" cy="310788"/>
            <a:chOff x="6577238" y="2457221"/>
            <a:chExt cx="332019" cy="310788"/>
          </a:xfrm>
        </p:grpSpPr>
        <p:sp>
          <p:nvSpPr>
            <p:cNvPr id="12819" name="Google Shape;12819;p8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80"/>
          <p:cNvGrpSpPr/>
          <p:nvPr/>
        </p:nvGrpSpPr>
        <p:grpSpPr>
          <a:xfrm>
            <a:off x="2818561" y="2515978"/>
            <a:ext cx="247892" cy="346024"/>
            <a:chOff x="2818561" y="2439778"/>
            <a:chExt cx="247892" cy="346024"/>
          </a:xfrm>
        </p:grpSpPr>
        <p:sp>
          <p:nvSpPr>
            <p:cNvPr id="12826" name="Google Shape;12826;p8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80"/>
          <p:cNvGrpSpPr/>
          <p:nvPr/>
        </p:nvGrpSpPr>
        <p:grpSpPr>
          <a:xfrm>
            <a:off x="3207778" y="2550832"/>
            <a:ext cx="419933" cy="275170"/>
            <a:chOff x="3207778" y="2474632"/>
            <a:chExt cx="419933" cy="275170"/>
          </a:xfrm>
        </p:grpSpPr>
        <p:sp>
          <p:nvSpPr>
            <p:cNvPr id="12839" name="Google Shape;12839;p8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80"/>
          <p:cNvGrpSpPr/>
          <p:nvPr/>
        </p:nvGrpSpPr>
        <p:grpSpPr>
          <a:xfrm>
            <a:off x="6099375" y="2532275"/>
            <a:ext cx="337684" cy="314194"/>
            <a:chOff x="6099375" y="2456075"/>
            <a:chExt cx="337684" cy="314194"/>
          </a:xfrm>
        </p:grpSpPr>
        <p:sp>
          <p:nvSpPr>
            <p:cNvPr id="12854" name="Google Shape;12854;p8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80"/>
          <p:cNvGrpSpPr/>
          <p:nvPr/>
        </p:nvGrpSpPr>
        <p:grpSpPr>
          <a:xfrm>
            <a:off x="2312623" y="2544784"/>
            <a:ext cx="312698" cy="286534"/>
            <a:chOff x="2312623" y="2468584"/>
            <a:chExt cx="312698" cy="286534"/>
          </a:xfrm>
        </p:grpSpPr>
        <p:sp>
          <p:nvSpPr>
            <p:cNvPr id="12857" name="Google Shape;12857;p8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80"/>
          <p:cNvGrpSpPr/>
          <p:nvPr/>
        </p:nvGrpSpPr>
        <p:grpSpPr>
          <a:xfrm>
            <a:off x="5618805" y="2517124"/>
            <a:ext cx="345292" cy="342618"/>
            <a:chOff x="5618805" y="2440924"/>
            <a:chExt cx="345292" cy="342618"/>
          </a:xfrm>
        </p:grpSpPr>
        <p:sp>
          <p:nvSpPr>
            <p:cNvPr id="12861" name="Google Shape;12861;p8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0"/>
          <p:cNvGrpSpPr/>
          <p:nvPr/>
        </p:nvGrpSpPr>
        <p:grpSpPr>
          <a:xfrm>
            <a:off x="4653179" y="2522790"/>
            <a:ext cx="377886" cy="331255"/>
            <a:chOff x="4653179" y="2446590"/>
            <a:chExt cx="377886" cy="331255"/>
          </a:xfrm>
        </p:grpSpPr>
        <p:sp>
          <p:nvSpPr>
            <p:cNvPr id="12867" name="Google Shape;12867;p8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80"/>
          <p:cNvGrpSpPr/>
          <p:nvPr/>
        </p:nvGrpSpPr>
        <p:grpSpPr>
          <a:xfrm>
            <a:off x="5184517" y="2535681"/>
            <a:ext cx="252062" cy="305122"/>
            <a:chOff x="5184517" y="2459481"/>
            <a:chExt cx="252062" cy="305122"/>
          </a:xfrm>
        </p:grpSpPr>
        <p:sp>
          <p:nvSpPr>
            <p:cNvPr id="12872" name="Google Shape;12872;p8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8" name="Google Shape;12878;p80"/>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9" name="Google Shape;12879;p80"/>
          <p:cNvGrpSpPr/>
          <p:nvPr/>
        </p:nvGrpSpPr>
        <p:grpSpPr>
          <a:xfrm>
            <a:off x="6155459" y="2045308"/>
            <a:ext cx="249770" cy="363849"/>
            <a:chOff x="6155459" y="1969108"/>
            <a:chExt cx="249770" cy="363849"/>
          </a:xfrm>
        </p:grpSpPr>
        <p:sp>
          <p:nvSpPr>
            <p:cNvPr id="12880" name="Google Shape;12880;p8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80"/>
          <p:cNvGrpSpPr/>
          <p:nvPr/>
        </p:nvGrpSpPr>
        <p:grpSpPr>
          <a:xfrm>
            <a:off x="2280029" y="2046804"/>
            <a:ext cx="353631" cy="354395"/>
            <a:chOff x="2280029" y="1970604"/>
            <a:chExt cx="353631" cy="354395"/>
          </a:xfrm>
        </p:grpSpPr>
        <p:sp>
          <p:nvSpPr>
            <p:cNvPr id="12890" name="Google Shape;12890;p8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0"/>
          <p:cNvGrpSpPr/>
          <p:nvPr/>
        </p:nvGrpSpPr>
        <p:grpSpPr>
          <a:xfrm>
            <a:off x="8065100" y="2076374"/>
            <a:ext cx="255086" cy="301685"/>
            <a:chOff x="8065100" y="2000174"/>
            <a:chExt cx="255086" cy="301685"/>
          </a:xfrm>
        </p:grpSpPr>
        <p:sp>
          <p:nvSpPr>
            <p:cNvPr id="12895" name="Google Shape;12895;p8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80"/>
          <p:cNvGrpSpPr/>
          <p:nvPr/>
        </p:nvGrpSpPr>
        <p:grpSpPr>
          <a:xfrm>
            <a:off x="6633705" y="2045308"/>
            <a:ext cx="249420" cy="363849"/>
            <a:chOff x="6633705" y="1969108"/>
            <a:chExt cx="249420" cy="363849"/>
          </a:xfrm>
        </p:grpSpPr>
        <p:sp>
          <p:nvSpPr>
            <p:cNvPr id="12900" name="Google Shape;12900;p8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80"/>
          <p:cNvGrpSpPr/>
          <p:nvPr/>
        </p:nvGrpSpPr>
        <p:grpSpPr>
          <a:xfrm>
            <a:off x="5211031" y="2045308"/>
            <a:ext cx="226661" cy="363467"/>
            <a:chOff x="5211031" y="1969108"/>
            <a:chExt cx="226661" cy="363467"/>
          </a:xfrm>
        </p:grpSpPr>
        <p:sp>
          <p:nvSpPr>
            <p:cNvPr id="12909" name="Google Shape;12909;p8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0"/>
          <p:cNvGrpSpPr/>
          <p:nvPr/>
        </p:nvGrpSpPr>
        <p:grpSpPr>
          <a:xfrm>
            <a:off x="3712952" y="2046804"/>
            <a:ext cx="354363" cy="354395"/>
            <a:chOff x="3712952" y="1970604"/>
            <a:chExt cx="354363" cy="354395"/>
          </a:xfrm>
        </p:grpSpPr>
        <p:sp>
          <p:nvSpPr>
            <p:cNvPr id="12912" name="Google Shape;12912;p8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80"/>
          <p:cNvGrpSpPr/>
          <p:nvPr/>
        </p:nvGrpSpPr>
        <p:grpSpPr>
          <a:xfrm>
            <a:off x="3235438" y="2046804"/>
            <a:ext cx="354363" cy="354745"/>
            <a:chOff x="3235438" y="1970604"/>
            <a:chExt cx="354363" cy="354745"/>
          </a:xfrm>
        </p:grpSpPr>
        <p:sp>
          <p:nvSpPr>
            <p:cNvPr id="12922" name="Google Shape;12922;p8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80"/>
          <p:cNvGrpSpPr/>
          <p:nvPr/>
        </p:nvGrpSpPr>
        <p:grpSpPr>
          <a:xfrm>
            <a:off x="1329585" y="2066125"/>
            <a:ext cx="341472" cy="335074"/>
            <a:chOff x="1329585" y="1989925"/>
            <a:chExt cx="341472" cy="335074"/>
          </a:xfrm>
        </p:grpSpPr>
        <p:sp>
          <p:nvSpPr>
            <p:cNvPr id="12936" name="Google Shape;12936;p8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9" name="Google Shape;12939;p80"/>
          <p:cNvGrpSpPr/>
          <p:nvPr/>
        </p:nvGrpSpPr>
        <p:grpSpPr>
          <a:xfrm>
            <a:off x="5591871" y="2066106"/>
            <a:ext cx="416649" cy="325597"/>
            <a:chOff x="5626763" y="2013829"/>
            <a:chExt cx="351722" cy="274788"/>
          </a:xfrm>
        </p:grpSpPr>
        <p:sp>
          <p:nvSpPr>
            <p:cNvPr id="12940" name="Google Shape;12940;p8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0"/>
          <p:cNvGrpSpPr/>
          <p:nvPr/>
        </p:nvGrpSpPr>
        <p:grpSpPr>
          <a:xfrm>
            <a:off x="7576605" y="2060077"/>
            <a:ext cx="276698" cy="333133"/>
            <a:chOff x="7576605" y="1983877"/>
            <a:chExt cx="276698" cy="333133"/>
          </a:xfrm>
        </p:grpSpPr>
        <p:sp>
          <p:nvSpPr>
            <p:cNvPr id="12951" name="Google Shape;12951;p8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80"/>
          <p:cNvGrpSpPr/>
          <p:nvPr/>
        </p:nvGrpSpPr>
        <p:grpSpPr>
          <a:xfrm>
            <a:off x="853568" y="2051738"/>
            <a:ext cx="337334" cy="353599"/>
            <a:chOff x="853568" y="1975538"/>
            <a:chExt cx="337334" cy="353599"/>
          </a:xfrm>
        </p:grpSpPr>
        <p:sp>
          <p:nvSpPr>
            <p:cNvPr id="12954" name="Google Shape;12954;p8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80"/>
          <p:cNvGrpSpPr/>
          <p:nvPr/>
        </p:nvGrpSpPr>
        <p:grpSpPr>
          <a:xfrm>
            <a:off x="2770052" y="2085828"/>
            <a:ext cx="327085" cy="277080"/>
            <a:chOff x="2770052" y="2009628"/>
            <a:chExt cx="327085" cy="277080"/>
          </a:xfrm>
        </p:grpSpPr>
        <p:sp>
          <p:nvSpPr>
            <p:cNvPr id="12959" name="Google Shape;12959;p8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1" name="Google Shape;12961;p80"/>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2" name="Google Shape;12962;p80"/>
          <p:cNvGrpSpPr/>
          <p:nvPr/>
        </p:nvGrpSpPr>
        <p:grpSpPr>
          <a:xfrm>
            <a:off x="4195399" y="2046804"/>
            <a:ext cx="344878" cy="343573"/>
            <a:chOff x="4195399" y="1970604"/>
            <a:chExt cx="344878" cy="343573"/>
          </a:xfrm>
        </p:grpSpPr>
        <p:sp>
          <p:nvSpPr>
            <p:cNvPr id="12963" name="Google Shape;12963;p8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80"/>
          <p:cNvGrpSpPr/>
          <p:nvPr/>
        </p:nvGrpSpPr>
        <p:grpSpPr>
          <a:xfrm>
            <a:off x="4674791" y="2053647"/>
            <a:ext cx="344528" cy="344114"/>
            <a:chOff x="4674791" y="1977447"/>
            <a:chExt cx="344528" cy="344114"/>
          </a:xfrm>
        </p:grpSpPr>
        <p:sp>
          <p:nvSpPr>
            <p:cNvPr id="12968" name="Google Shape;12968;p8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80"/>
          <p:cNvGrpSpPr/>
          <p:nvPr/>
        </p:nvGrpSpPr>
        <p:grpSpPr>
          <a:xfrm>
            <a:off x="6083810" y="1623497"/>
            <a:ext cx="382819" cy="310788"/>
            <a:chOff x="6083810" y="1547297"/>
            <a:chExt cx="382819" cy="310788"/>
          </a:xfrm>
        </p:grpSpPr>
        <p:sp>
          <p:nvSpPr>
            <p:cNvPr id="12995" name="Google Shape;12995;p8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0"/>
          <p:cNvGrpSpPr/>
          <p:nvPr/>
        </p:nvGrpSpPr>
        <p:grpSpPr>
          <a:xfrm>
            <a:off x="6558300" y="1614393"/>
            <a:ext cx="382788" cy="328613"/>
            <a:chOff x="6558300" y="1538193"/>
            <a:chExt cx="382788" cy="328613"/>
          </a:xfrm>
        </p:grpSpPr>
        <p:sp>
          <p:nvSpPr>
            <p:cNvPr id="13014" name="Google Shape;13014;p8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80"/>
          <p:cNvGrpSpPr/>
          <p:nvPr/>
        </p:nvGrpSpPr>
        <p:grpSpPr>
          <a:xfrm>
            <a:off x="5194002" y="1587497"/>
            <a:ext cx="259605" cy="346024"/>
            <a:chOff x="5194002" y="1511297"/>
            <a:chExt cx="259605" cy="346024"/>
          </a:xfrm>
        </p:grpSpPr>
        <p:sp>
          <p:nvSpPr>
            <p:cNvPr id="13017" name="Google Shape;13017;p8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80"/>
          <p:cNvGrpSpPr/>
          <p:nvPr/>
        </p:nvGrpSpPr>
        <p:grpSpPr>
          <a:xfrm>
            <a:off x="1394741" y="1588261"/>
            <a:ext cx="252444" cy="351722"/>
            <a:chOff x="1394741" y="1512061"/>
            <a:chExt cx="252444" cy="351722"/>
          </a:xfrm>
        </p:grpSpPr>
        <p:sp>
          <p:nvSpPr>
            <p:cNvPr id="13022" name="Google Shape;13022;p8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80"/>
          <p:cNvGrpSpPr/>
          <p:nvPr/>
        </p:nvGrpSpPr>
        <p:grpSpPr>
          <a:xfrm>
            <a:off x="855096" y="1580685"/>
            <a:ext cx="380910" cy="339594"/>
            <a:chOff x="855096" y="1504485"/>
            <a:chExt cx="380910" cy="339594"/>
          </a:xfrm>
        </p:grpSpPr>
        <p:sp>
          <p:nvSpPr>
            <p:cNvPr id="13040" name="Google Shape;13040;p8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80"/>
          <p:cNvGrpSpPr/>
          <p:nvPr/>
        </p:nvGrpSpPr>
        <p:grpSpPr>
          <a:xfrm>
            <a:off x="1819576" y="1587879"/>
            <a:ext cx="352103" cy="352103"/>
            <a:chOff x="1819576" y="1511679"/>
            <a:chExt cx="352103" cy="352103"/>
          </a:xfrm>
        </p:grpSpPr>
        <p:sp>
          <p:nvSpPr>
            <p:cNvPr id="13046" name="Google Shape;13046;p8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80"/>
          <p:cNvGrpSpPr/>
          <p:nvPr/>
        </p:nvGrpSpPr>
        <p:grpSpPr>
          <a:xfrm>
            <a:off x="5621097" y="1576961"/>
            <a:ext cx="371424" cy="355446"/>
            <a:chOff x="5621097" y="1500761"/>
            <a:chExt cx="371424" cy="355446"/>
          </a:xfrm>
        </p:grpSpPr>
        <p:sp>
          <p:nvSpPr>
            <p:cNvPr id="13051" name="Google Shape;13051;p8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3" name="Google Shape;13053;p80"/>
          <p:cNvGrpSpPr/>
          <p:nvPr/>
        </p:nvGrpSpPr>
        <p:grpSpPr>
          <a:xfrm>
            <a:off x="4670239" y="1617799"/>
            <a:ext cx="359679" cy="321833"/>
            <a:chOff x="4670239" y="1541599"/>
            <a:chExt cx="359679" cy="321833"/>
          </a:xfrm>
        </p:grpSpPr>
        <p:sp>
          <p:nvSpPr>
            <p:cNvPr id="13054" name="Google Shape;13054;p8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80"/>
          <p:cNvGrpSpPr/>
          <p:nvPr/>
        </p:nvGrpSpPr>
        <p:grpSpPr>
          <a:xfrm>
            <a:off x="4212429" y="1578585"/>
            <a:ext cx="321037" cy="353822"/>
            <a:chOff x="4212429" y="1502385"/>
            <a:chExt cx="321037" cy="353822"/>
          </a:xfrm>
        </p:grpSpPr>
        <p:sp>
          <p:nvSpPr>
            <p:cNvPr id="13060" name="Google Shape;13060;p8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80"/>
          <p:cNvGrpSpPr/>
          <p:nvPr/>
        </p:nvGrpSpPr>
        <p:grpSpPr>
          <a:xfrm>
            <a:off x="2302788" y="1582181"/>
            <a:ext cx="336188" cy="335425"/>
            <a:chOff x="2302788" y="1505981"/>
            <a:chExt cx="336188" cy="335425"/>
          </a:xfrm>
        </p:grpSpPr>
        <p:sp>
          <p:nvSpPr>
            <p:cNvPr id="13065" name="Google Shape;13065;p8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2" name="Google Shape;13082;p80"/>
          <p:cNvGrpSpPr/>
          <p:nvPr/>
        </p:nvGrpSpPr>
        <p:grpSpPr>
          <a:xfrm>
            <a:off x="2780301" y="1598096"/>
            <a:ext cx="333133" cy="321037"/>
            <a:chOff x="2780301" y="1521896"/>
            <a:chExt cx="333133" cy="321037"/>
          </a:xfrm>
        </p:grpSpPr>
        <p:sp>
          <p:nvSpPr>
            <p:cNvPr id="13083" name="Google Shape;13083;p8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80"/>
          <p:cNvGrpSpPr/>
          <p:nvPr/>
        </p:nvGrpSpPr>
        <p:grpSpPr>
          <a:xfrm>
            <a:off x="3316159" y="1591285"/>
            <a:ext cx="211892" cy="339594"/>
            <a:chOff x="3316159" y="1515085"/>
            <a:chExt cx="211892" cy="339594"/>
          </a:xfrm>
        </p:grpSpPr>
        <p:sp>
          <p:nvSpPr>
            <p:cNvPr id="13104" name="Google Shape;13104;p8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7" name="Google Shape;13107;p80"/>
            <p:cNvGrpSpPr/>
            <p:nvPr/>
          </p:nvGrpSpPr>
          <p:grpSpPr>
            <a:xfrm>
              <a:off x="3316159" y="1515085"/>
              <a:ext cx="211892" cy="339594"/>
              <a:chOff x="3316159" y="1515085"/>
              <a:chExt cx="211892" cy="339594"/>
            </a:xfrm>
          </p:grpSpPr>
          <p:sp>
            <p:nvSpPr>
              <p:cNvPr id="13108" name="Google Shape;13108;p8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14" name="Google Shape;13114;p80"/>
          <p:cNvGrpSpPr/>
          <p:nvPr/>
        </p:nvGrpSpPr>
        <p:grpSpPr>
          <a:xfrm>
            <a:off x="3716358" y="1620855"/>
            <a:ext cx="361971" cy="314958"/>
            <a:chOff x="3716358" y="1544655"/>
            <a:chExt cx="361971" cy="314958"/>
          </a:xfrm>
        </p:grpSpPr>
        <p:sp>
          <p:nvSpPr>
            <p:cNvPr id="13115" name="Google Shape;13115;p8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0" name="Google Shape;13120;p80"/>
            <p:cNvGrpSpPr/>
            <p:nvPr/>
          </p:nvGrpSpPr>
          <p:grpSpPr>
            <a:xfrm>
              <a:off x="3716358" y="1544655"/>
              <a:ext cx="361971" cy="314958"/>
              <a:chOff x="3716358" y="1544655"/>
              <a:chExt cx="361971" cy="314958"/>
            </a:xfrm>
          </p:grpSpPr>
          <p:sp>
            <p:nvSpPr>
              <p:cNvPr id="13121" name="Google Shape;13121;p8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6" name="Google Shape;13126;p80"/>
          <p:cNvGrpSpPr/>
          <p:nvPr/>
        </p:nvGrpSpPr>
        <p:grpSpPr>
          <a:xfrm>
            <a:off x="7011924" y="1633752"/>
            <a:ext cx="499533" cy="305136"/>
            <a:chOff x="7009649" y="1541981"/>
            <a:chExt cx="524940" cy="320655"/>
          </a:xfrm>
        </p:grpSpPr>
        <p:sp>
          <p:nvSpPr>
            <p:cNvPr id="13127" name="Google Shape;13127;p8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80"/>
          <p:cNvGrpSpPr/>
          <p:nvPr/>
        </p:nvGrpSpPr>
        <p:grpSpPr>
          <a:xfrm>
            <a:off x="8034034" y="1594309"/>
            <a:ext cx="282746" cy="340358"/>
            <a:chOff x="8034034" y="1518109"/>
            <a:chExt cx="282746" cy="340358"/>
          </a:xfrm>
        </p:grpSpPr>
        <p:sp>
          <p:nvSpPr>
            <p:cNvPr id="13136" name="Google Shape;13136;p8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80"/>
          <p:cNvGrpSpPr/>
          <p:nvPr/>
        </p:nvGrpSpPr>
        <p:grpSpPr>
          <a:xfrm>
            <a:off x="7582302" y="1576134"/>
            <a:ext cx="369133" cy="360411"/>
            <a:chOff x="7582302" y="1499934"/>
            <a:chExt cx="369133" cy="360411"/>
          </a:xfrm>
        </p:grpSpPr>
        <p:sp>
          <p:nvSpPr>
            <p:cNvPr id="13141" name="Google Shape;13141;p8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80"/>
          <p:cNvGrpSpPr/>
          <p:nvPr/>
        </p:nvGrpSpPr>
        <p:grpSpPr>
          <a:xfrm>
            <a:off x="6196089" y="3893352"/>
            <a:ext cx="346056" cy="345674"/>
            <a:chOff x="2238181" y="4120624"/>
            <a:chExt cx="346056" cy="345674"/>
          </a:xfrm>
        </p:grpSpPr>
        <p:grpSp>
          <p:nvGrpSpPr>
            <p:cNvPr id="13147" name="Google Shape;13147;p80"/>
            <p:cNvGrpSpPr/>
            <p:nvPr/>
          </p:nvGrpSpPr>
          <p:grpSpPr>
            <a:xfrm>
              <a:off x="2309155" y="4177413"/>
              <a:ext cx="203862" cy="231903"/>
              <a:chOff x="1512725" y="258500"/>
              <a:chExt cx="4570900" cy="5199625"/>
            </a:xfrm>
          </p:grpSpPr>
          <p:sp>
            <p:nvSpPr>
              <p:cNvPr id="13148" name="Google Shape;13148;p8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0" name="Google Shape;13150;p8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1" name="Google Shape;13151;p8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5"/>
        <p:cNvGrpSpPr/>
        <p:nvPr/>
      </p:nvGrpSpPr>
      <p:grpSpPr>
        <a:xfrm>
          <a:off x="0" y="0"/>
          <a:ext cx="0" cy="0"/>
          <a:chOff x="0" y="0"/>
          <a:chExt cx="0" cy="0"/>
        </a:xfrm>
      </p:grpSpPr>
      <p:pic>
        <p:nvPicPr>
          <p:cNvPr id="13156" name="Google Shape;13156;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6"/>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zh-TW" altLang="en-US" dirty="0"/>
              <a:t>破解案例</a:t>
            </a:r>
            <a:endParaRPr dirty="0"/>
          </a:p>
        </p:txBody>
      </p:sp>
      <p:sp>
        <p:nvSpPr>
          <p:cNvPr id="452" name="Google Shape;452;p36"/>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enter a subtitle here if you need it</a:t>
            </a:r>
            <a:endParaRPr/>
          </a:p>
        </p:txBody>
      </p:sp>
      <p:cxnSp>
        <p:nvCxnSpPr>
          <p:cNvPr id="453" name="Google Shape;453;p36"/>
          <p:cNvCxnSpPr/>
          <p:nvPr/>
        </p:nvCxnSpPr>
        <p:spPr>
          <a:xfrm>
            <a:off x="4572000" y="297935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454" name="Google Shape;454;p36"/>
          <p:cNvSpPr/>
          <p:nvPr/>
        </p:nvSpPr>
        <p:spPr>
          <a:xfrm>
            <a:off x="4683700" y="878125"/>
            <a:ext cx="737751" cy="463900"/>
          </a:xfrm>
          <a:prstGeom prst="rect">
            <a:avLst/>
          </a:prstGeom>
        </p:spPr>
        <p:txBody>
          <a:bodyPr>
            <a:prstTxWarp prst="textPlain">
              <a:avLst/>
            </a:prstTxWarp>
          </a:bodyPr>
          <a:lstStyle/>
          <a:p>
            <a:pPr lvl="0" algn="ctr"/>
            <a:r>
              <a:rPr b="1" i="0" dirty="0">
                <a:ln w="19050" cap="flat" cmpd="sng">
                  <a:solidFill>
                    <a:schemeClr val="lt1"/>
                  </a:solidFill>
                  <a:prstDash val="solid"/>
                  <a:round/>
                  <a:headEnd type="none" w="sm" len="sm"/>
                  <a:tailEnd type="none" w="sm" len="sm"/>
                </a:ln>
                <a:noFill/>
                <a:latin typeface="Audiowide"/>
              </a:rPr>
              <a:t>0</a:t>
            </a:r>
            <a:r>
              <a:rPr lang="en-US" b="1" i="0" dirty="0">
                <a:ln w="19050" cap="flat" cmpd="sng">
                  <a:solidFill>
                    <a:schemeClr val="lt1"/>
                  </a:solidFill>
                  <a:prstDash val="solid"/>
                  <a:round/>
                  <a:headEnd type="none" w="sm" len="sm"/>
                  <a:tailEnd type="none" w="sm" len="sm"/>
                </a:ln>
                <a:noFill/>
                <a:latin typeface="Audiowide"/>
              </a:rPr>
              <a:t>3</a:t>
            </a:r>
            <a:endParaRPr b="1" i="0" dirty="0">
              <a:ln w="19050" cap="flat" cmpd="sng">
                <a:solidFill>
                  <a:schemeClr val="lt1"/>
                </a:solidFill>
                <a:prstDash val="solid"/>
                <a:round/>
                <a:headEnd type="none" w="sm" len="sm"/>
                <a:tailEnd type="none" w="sm" len="sm"/>
              </a:ln>
              <a:noFill/>
              <a:latin typeface="Audiowide"/>
            </a:endParaRPr>
          </a:p>
        </p:txBody>
      </p:sp>
    </p:spTree>
    <p:extLst>
      <p:ext uri="{BB962C8B-B14F-4D97-AF65-F5344CB8AC3E}">
        <p14:creationId xmlns:p14="http://schemas.microsoft.com/office/powerpoint/2010/main" val="3300680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6"/>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zh-TW" altLang="en-US" dirty="0"/>
              <a:t>防護手段</a:t>
            </a:r>
            <a:endParaRPr dirty="0"/>
          </a:p>
        </p:txBody>
      </p:sp>
      <p:sp>
        <p:nvSpPr>
          <p:cNvPr id="452" name="Google Shape;452;p36"/>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enter a subtitle here if you need it</a:t>
            </a:r>
            <a:endParaRPr/>
          </a:p>
        </p:txBody>
      </p:sp>
      <p:cxnSp>
        <p:nvCxnSpPr>
          <p:cNvPr id="453" name="Google Shape;453;p36"/>
          <p:cNvCxnSpPr/>
          <p:nvPr/>
        </p:nvCxnSpPr>
        <p:spPr>
          <a:xfrm>
            <a:off x="4572000" y="297935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454" name="Google Shape;454;p36"/>
          <p:cNvSpPr/>
          <p:nvPr/>
        </p:nvSpPr>
        <p:spPr>
          <a:xfrm>
            <a:off x="4683700" y="878125"/>
            <a:ext cx="737751" cy="463900"/>
          </a:xfrm>
          <a:prstGeom prst="rect">
            <a:avLst/>
          </a:prstGeom>
        </p:spPr>
        <p:txBody>
          <a:bodyPr>
            <a:prstTxWarp prst="textPlain">
              <a:avLst/>
            </a:prstTxWarp>
          </a:bodyPr>
          <a:lstStyle/>
          <a:p>
            <a:pPr lvl="0" algn="ctr"/>
            <a:r>
              <a:rPr b="1" i="0" dirty="0">
                <a:ln w="19050" cap="flat" cmpd="sng">
                  <a:solidFill>
                    <a:schemeClr val="lt1"/>
                  </a:solidFill>
                  <a:prstDash val="solid"/>
                  <a:round/>
                  <a:headEnd type="none" w="sm" len="sm"/>
                  <a:tailEnd type="none" w="sm" len="sm"/>
                </a:ln>
                <a:noFill/>
                <a:latin typeface="Audiowide"/>
              </a:rPr>
              <a:t>0</a:t>
            </a:r>
            <a:r>
              <a:rPr lang="en-US" b="1" i="0" dirty="0">
                <a:ln w="19050" cap="flat" cmpd="sng">
                  <a:solidFill>
                    <a:schemeClr val="lt1"/>
                  </a:solidFill>
                  <a:prstDash val="solid"/>
                  <a:round/>
                  <a:headEnd type="none" w="sm" len="sm"/>
                  <a:tailEnd type="none" w="sm" len="sm"/>
                </a:ln>
                <a:noFill/>
                <a:latin typeface="Audiowide"/>
              </a:rPr>
              <a:t>4</a:t>
            </a:r>
            <a:endParaRPr b="1" i="0" dirty="0">
              <a:ln w="19050" cap="flat" cmpd="sng">
                <a:solidFill>
                  <a:schemeClr val="lt1"/>
                </a:solidFill>
                <a:prstDash val="solid"/>
                <a:round/>
                <a:headEnd type="none" w="sm" len="sm"/>
                <a:tailEnd type="none" w="sm" len="sm"/>
              </a:ln>
              <a:noFill/>
              <a:latin typeface="Audiowide"/>
            </a:endParaRPr>
          </a:p>
        </p:txBody>
      </p:sp>
    </p:spTree>
    <p:extLst>
      <p:ext uri="{BB962C8B-B14F-4D97-AF65-F5344CB8AC3E}">
        <p14:creationId xmlns:p14="http://schemas.microsoft.com/office/powerpoint/2010/main" val="4249700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CONTENTS OF THIS TEMPLATE</a:t>
            </a:r>
            <a:endParaRPr/>
          </a:p>
        </p:txBody>
      </p:sp>
      <p:graphicFrame>
        <p:nvGraphicFramePr>
          <p:cNvPr id="406" name="Google Shape;406;p33"/>
          <p:cNvGraphicFramePr/>
          <p:nvPr/>
        </p:nvGraphicFramePr>
        <p:xfrm>
          <a:off x="713250" y="1771100"/>
          <a:ext cx="7717500" cy="2240150"/>
        </p:xfrm>
        <a:graphic>
          <a:graphicData uri="http://schemas.openxmlformats.org/drawingml/2006/table">
            <a:tbl>
              <a:tblPr>
                <a:noFill/>
                <a:tableStyleId>{149DF43C-38FB-4C02-9AFF-4DD2E05D38C6}</a:tableStyleId>
              </a:tblPr>
              <a:tblGrid>
                <a:gridCol w="2624475">
                  <a:extLst>
                    <a:ext uri="{9D8B030D-6E8A-4147-A177-3AD203B41FA5}">
                      <a16:colId xmlns:a16="http://schemas.microsoft.com/office/drawing/2014/main" val="20000"/>
                    </a:ext>
                  </a:extLst>
                </a:gridCol>
                <a:gridCol w="50930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rId3" action="ppaction://hlinksldjump"/>
                        </a:rPr>
                        <a:t>Fonts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ed Hat Text"/>
                          <a:ea typeface="Red Hat Text"/>
                          <a:cs typeface="Red Hat Text"/>
                          <a:sym typeface="Red Hat Text"/>
                        </a:rPr>
                        <a:t>To view this template correctly in PowerPoint, download and install the fonts we used</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rId4" action="ppaction://hlinksldjump"/>
                        </a:rPr>
                        <a:t>Used</a:t>
                      </a:r>
                      <a:r>
                        <a:rPr lang="en" sz="1100" b="1">
                          <a:solidFill>
                            <a:schemeClr val="dk1"/>
                          </a:solidFill>
                          <a:latin typeface="Red Hat Text"/>
                          <a:ea typeface="Red Hat Text"/>
                          <a:cs typeface="Red Hat Text"/>
                          <a:sym typeface="Red Hat Text"/>
                        </a:rPr>
                        <a:t> and </a:t>
                      </a:r>
                      <a:r>
                        <a:rPr lang="en" sz="1100" b="1">
                          <a:solidFill>
                            <a:schemeClr val="hlink"/>
                          </a:solidFill>
                          <a:uFill>
                            <a:noFill/>
                          </a:uFill>
                          <a:latin typeface="Red Hat Text"/>
                          <a:ea typeface="Red Hat Text"/>
                          <a:cs typeface="Red Hat Text"/>
                          <a:sym typeface="Red Hat Text"/>
                          <a:hlinkClick r:id="rId5" action="ppaction://hlinksldjump"/>
                        </a:rPr>
                        <a:t>alternative</a:t>
                      </a:r>
                      <a:r>
                        <a:rPr lang="en" sz="1100" b="1">
                          <a:solidFill>
                            <a:schemeClr val="hlink"/>
                          </a:solidFill>
                          <a:uFill>
                            <a:noFill/>
                          </a:uFill>
                          <a:latin typeface="Red Hat Text"/>
                          <a:ea typeface="Red Hat Text"/>
                          <a:cs typeface="Red Hat Text"/>
                          <a:sym typeface="Red Hat Text"/>
                          <a:hlinkClick r:id="rId5" action="ppaction://hlinksldjump"/>
                        </a:rPr>
                        <a:t> resources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Red Hat Text"/>
                          <a:ea typeface="Red Hat Text"/>
                          <a:cs typeface="Red Hat Text"/>
                          <a:sym typeface="Red Hat Text"/>
                        </a:rPr>
                        <a:t>An assortment of graphic resources that are suitable for use in this presentation</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rId6" action="ppaction://hlinksldjump"/>
                        </a:rPr>
                        <a:t>Thanks slide</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ed Hat Text"/>
                          <a:ea typeface="Red Hat Text"/>
                          <a:cs typeface="Red Hat Text"/>
                          <a:sym typeface="Red Hat Text"/>
                        </a:rPr>
                        <a:t>You must keep it so that proper credits for our design are given</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rId3" action="ppaction://hlinksldjump"/>
                        </a:rPr>
                        <a:t>Colors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ed Hat Text"/>
                          <a:ea typeface="Red Hat Text"/>
                          <a:cs typeface="Red Hat Text"/>
                          <a:sym typeface="Red Hat Text"/>
                        </a:rPr>
                        <a:t>All the colors used in this presentation</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rId7" action="ppaction://hlinksldjump"/>
                        </a:rPr>
                        <a:t>Infographic resources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ed Hat Text"/>
                          <a:ea typeface="Red Hat Text"/>
                          <a:cs typeface="Red Hat Text"/>
                          <a:sym typeface="Red Hat Text"/>
                        </a:rPr>
                        <a:t>These can be used in the template, and their size and color can be edited</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b="1">
                          <a:solidFill>
                            <a:schemeClr val="hlink"/>
                          </a:solidFill>
                          <a:uFill>
                            <a:noFill/>
                          </a:uFill>
                          <a:latin typeface="Red Hat Text"/>
                          <a:ea typeface="Red Hat Text"/>
                          <a:cs typeface="Red Hat Text"/>
                          <a:sym typeface="Red Hat Text"/>
                          <a:hlinkClick r:id="rId7" action="ppaction://hlinksldjump"/>
                        </a:rPr>
                        <a:t>Customizable icons</a:t>
                      </a:r>
                      <a:endParaRPr sz="1100" b="1">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ed Hat Text"/>
                          <a:ea typeface="Red Hat Text"/>
                          <a:cs typeface="Red Hat Text"/>
                          <a:sym typeface="Red Hat Text"/>
                        </a:rPr>
                        <a:t>They are sorted by theme so you can use them in all kinds of presentations</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07" name="Google Shape;407;p33"/>
          <p:cNvSpPr txBox="1"/>
          <p:nvPr/>
        </p:nvSpPr>
        <p:spPr>
          <a:xfrm>
            <a:off x="713225" y="1017700"/>
            <a:ext cx="77175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b="1">
                <a:solidFill>
                  <a:schemeClr val="lt1"/>
                </a:solidFill>
                <a:latin typeface="Red Hat Text"/>
                <a:ea typeface="Red Hat Text"/>
                <a:cs typeface="Red Hat Text"/>
                <a:sym typeface="Red Hat Text"/>
              </a:rPr>
              <a:t>This is a slide structure based on a thesis defense presentation</a:t>
            </a:r>
            <a:endParaRPr sz="1200" b="1">
              <a:solidFill>
                <a:schemeClr val="lt1"/>
              </a:solidFill>
              <a:latin typeface="Red Hat Text"/>
              <a:ea typeface="Red Hat Text"/>
              <a:cs typeface="Red Hat Text"/>
              <a:sym typeface="Red Hat Text"/>
            </a:endParaRPr>
          </a:p>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You can delete this slide when you’re done editing the presentation</a:t>
            </a:r>
            <a:endParaRPr sz="120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sz="1200" b="1">
              <a:solidFill>
                <a:schemeClr val="dk1"/>
              </a:solidFill>
              <a:latin typeface="Red Hat Text"/>
              <a:ea typeface="Red Hat Text"/>
              <a:cs typeface="Red Hat Text"/>
              <a:sym typeface="Red Hat Text"/>
            </a:endParaRPr>
          </a:p>
        </p:txBody>
      </p:sp>
      <p:sp>
        <p:nvSpPr>
          <p:cNvPr id="408" name="Google Shape;408;p33"/>
          <p:cNvSpPr txBox="1"/>
          <p:nvPr/>
        </p:nvSpPr>
        <p:spPr>
          <a:xfrm>
            <a:off x="713250" y="4147800"/>
            <a:ext cx="356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Red Hat Text"/>
                <a:ea typeface="Red Hat Text"/>
                <a:cs typeface="Red Hat Text"/>
                <a:sym typeface="Red Hat Text"/>
              </a:rPr>
              <a:t>For more info:</a:t>
            </a:r>
            <a:br>
              <a:rPr lang="en" sz="800" b="1">
                <a:solidFill>
                  <a:schemeClr val="dk1"/>
                </a:solidFill>
                <a:latin typeface="Red Hat Text"/>
                <a:ea typeface="Red Hat Text"/>
                <a:cs typeface="Red Hat Text"/>
                <a:sym typeface="Red Hat Text"/>
              </a:rPr>
            </a:br>
            <a:r>
              <a:rPr lang="en" sz="1000" b="1">
                <a:solidFill>
                  <a:schemeClr val="lt1"/>
                </a:solidFill>
                <a:uFill>
                  <a:noFill/>
                </a:uFill>
                <a:latin typeface="Red Hat Text"/>
                <a:ea typeface="Red Hat Text"/>
                <a:cs typeface="Red Hat Text"/>
                <a:sym typeface="Red Hat Text"/>
                <a:hlinkClick r:id="rId8">
                  <a:extLst>
                    <a:ext uri="{A12FA001-AC4F-418D-AE19-62706E023703}">
                      <ahyp:hlinkClr xmlns:ahyp="http://schemas.microsoft.com/office/drawing/2018/hyperlinkcolor" val="tx"/>
                    </a:ext>
                  </a:extLst>
                </a:hlinkClick>
              </a:rPr>
              <a:t>SLIDESGO </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9">
                  <a:extLst>
                    <a:ext uri="{A12FA001-AC4F-418D-AE19-62706E023703}">
                      <ahyp:hlinkClr xmlns:ahyp="http://schemas.microsoft.com/office/drawing/2018/hyperlinkcolor" val="tx"/>
                    </a:ext>
                  </a:extLst>
                </a:hlinkClick>
              </a:rPr>
              <a:t>SLIDESGO SCHOOL</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10">
                  <a:extLst>
                    <a:ext uri="{A12FA001-AC4F-418D-AE19-62706E023703}">
                      <ahyp:hlinkClr xmlns:ahyp="http://schemas.microsoft.com/office/drawing/2018/hyperlinkcolor" val="tx"/>
                    </a:ext>
                  </a:extLst>
                </a:hlinkClick>
              </a:rPr>
              <a:t>FAQS</a:t>
            </a:r>
            <a:endParaRPr sz="1500">
              <a:solidFill>
                <a:schemeClr val="lt1"/>
              </a:solidFill>
              <a:latin typeface="Red Hat Text"/>
              <a:ea typeface="Red Hat Text"/>
              <a:cs typeface="Red Hat Text"/>
              <a:sym typeface="Red Hat Text"/>
            </a:endParaRPr>
          </a:p>
        </p:txBody>
      </p:sp>
      <p:sp>
        <p:nvSpPr>
          <p:cNvPr id="409" name="Google Shape;409;p33"/>
          <p:cNvSpPr txBox="1"/>
          <p:nvPr/>
        </p:nvSpPr>
        <p:spPr>
          <a:xfrm>
            <a:off x="4861837" y="4147800"/>
            <a:ext cx="356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Red Hat Text"/>
                <a:ea typeface="Red Hat Text"/>
                <a:cs typeface="Red Hat Text"/>
                <a:sym typeface="Red Hat Text"/>
              </a:rPr>
              <a:t>You can visit our sister projects:</a:t>
            </a:r>
            <a:br>
              <a:rPr lang="en" sz="800" b="1">
                <a:solidFill>
                  <a:schemeClr val="dk1"/>
                </a:solidFill>
                <a:latin typeface="Red Hat Text"/>
                <a:ea typeface="Red Hat Text"/>
                <a:cs typeface="Red Hat Text"/>
                <a:sym typeface="Red Hat Text"/>
              </a:rPr>
            </a:br>
            <a:r>
              <a:rPr lang="en" sz="1000" b="1">
                <a:solidFill>
                  <a:schemeClr val="lt1"/>
                </a:solidFill>
                <a:uFill>
                  <a:noFill/>
                </a:uFill>
                <a:latin typeface="Red Hat Text"/>
                <a:ea typeface="Red Hat Text"/>
                <a:cs typeface="Red Hat Text"/>
                <a:sym typeface="Red Hat Text"/>
                <a:hlinkClick r:id="rId11">
                  <a:extLst>
                    <a:ext uri="{A12FA001-AC4F-418D-AE19-62706E023703}">
                      <ahyp:hlinkClr xmlns:ahyp="http://schemas.microsoft.com/office/drawing/2018/hyperlinkcolor" val="tx"/>
                    </a:ext>
                  </a:extLst>
                </a:hlinkClick>
              </a:rPr>
              <a:t>FREEPIK</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12">
                  <a:extLst>
                    <a:ext uri="{A12FA001-AC4F-418D-AE19-62706E023703}">
                      <ahyp:hlinkClr xmlns:ahyp="http://schemas.microsoft.com/office/drawing/2018/hyperlinkcolor" val="tx"/>
                    </a:ext>
                  </a:extLst>
                </a:hlinkClick>
              </a:rPr>
              <a:t>FLATICON</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13">
                  <a:extLst>
                    <a:ext uri="{A12FA001-AC4F-418D-AE19-62706E023703}">
                      <ahyp:hlinkClr xmlns:ahyp="http://schemas.microsoft.com/office/drawing/2018/hyperlinkcolor" val="tx"/>
                    </a:ext>
                  </a:extLst>
                </a:hlinkClick>
              </a:rPr>
              <a:t>STORYSET</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14">
                  <a:extLst>
                    <a:ext uri="{A12FA001-AC4F-418D-AE19-62706E023703}">
                      <ahyp:hlinkClr xmlns:ahyp="http://schemas.microsoft.com/office/drawing/2018/hyperlinkcolor" val="tx"/>
                    </a:ext>
                  </a:extLst>
                </a:hlinkClick>
              </a:rPr>
              <a:t>WEPIK </a:t>
            </a:r>
            <a:r>
              <a:rPr lang="en" sz="1000" b="1">
                <a:solidFill>
                  <a:schemeClr val="lt1"/>
                </a:solidFill>
                <a:latin typeface="Red Hat Text"/>
                <a:ea typeface="Red Hat Text"/>
                <a:cs typeface="Red Hat Text"/>
                <a:sym typeface="Red Hat Text"/>
              </a:rPr>
              <a:t>| </a:t>
            </a:r>
            <a:r>
              <a:rPr lang="en" sz="1000" b="1">
                <a:solidFill>
                  <a:schemeClr val="lt1"/>
                </a:solidFill>
                <a:uFill>
                  <a:noFill/>
                </a:uFill>
                <a:latin typeface="Red Hat Text"/>
                <a:ea typeface="Red Hat Text"/>
                <a:cs typeface="Red Hat Text"/>
                <a:sym typeface="Red Hat Text"/>
                <a:hlinkClick r:id="rId15">
                  <a:extLst>
                    <a:ext uri="{A12FA001-AC4F-418D-AE19-62706E023703}">
                      <ahyp:hlinkClr xmlns:ahyp="http://schemas.microsoft.com/office/drawing/2018/hyperlinkcolor" val="tx"/>
                    </a:ext>
                  </a:extLst>
                </a:hlinkClick>
              </a:rPr>
              <a:t>VIDFY</a:t>
            </a:r>
            <a:endParaRPr sz="600" b="1">
              <a:solidFill>
                <a:schemeClr val="lt1"/>
              </a:solidFill>
              <a:latin typeface="Red Hat Text"/>
              <a:ea typeface="Red Hat Text"/>
              <a:cs typeface="Red Hat Text"/>
              <a:sym typeface="Red Hat Tex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5"/>
          <p:cNvSpPr txBox="1">
            <a:spLocks noGrp="1"/>
          </p:cNvSpPr>
          <p:nvPr>
            <p:ph type="title"/>
          </p:nvPr>
        </p:nvSpPr>
        <p:spPr>
          <a:xfrm>
            <a:off x="1361350" y="126132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PURPOSE STATEMENT</a:t>
            </a:r>
            <a:endParaRPr/>
          </a:p>
        </p:txBody>
      </p:sp>
      <p:sp>
        <p:nvSpPr>
          <p:cNvPr id="427" name="Google Shape;427;p35"/>
          <p:cNvSpPr txBox="1">
            <a:spLocks noGrp="1"/>
          </p:cNvSpPr>
          <p:nvPr>
            <p:ph type="subTitle" idx="1"/>
          </p:nvPr>
        </p:nvSpPr>
        <p:spPr>
          <a:xfrm>
            <a:off x="1361350" y="1586825"/>
            <a:ext cx="32106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describe the topic of the section here</a:t>
            </a:r>
            <a:endParaRPr/>
          </a:p>
        </p:txBody>
      </p:sp>
      <p:sp>
        <p:nvSpPr>
          <p:cNvPr id="428" name="Google Shape;428;p35"/>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TABLE OF CONTENTS</a:t>
            </a:r>
            <a:endParaRPr/>
          </a:p>
        </p:txBody>
      </p:sp>
      <p:sp>
        <p:nvSpPr>
          <p:cNvPr id="429" name="Google Shape;429;p35"/>
          <p:cNvSpPr txBox="1">
            <a:spLocks noGrp="1"/>
          </p:cNvSpPr>
          <p:nvPr>
            <p:ph type="title" idx="4"/>
          </p:nvPr>
        </p:nvSpPr>
        <p:spPr>
          <a:xfrm>
            <a:off x="5220025" y="126132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HYPOTHESIS</a:t>
            </a:r>
            <a:endParaRPr/>
          </a:p>
        </p:txBody>
      </p:sp>
      <p:sp>
        <p:nvSpPr>
          <p:cNvPr id="430" name="Google Shape;430;p35"/>
          <p:cNvSpPr txBox="1">
            <a:spLocks noGrp="1"/>
          </p:cNvSpPr>
          <p:nvPr>
            <p:ph type="subTitle" idx="5"/>
          </p:nvPr>
        </p:nvSpPr>
        <p:spPr>
          <a:xfrm>
            <a:off x="5220025" y="1586825"/>
            <a:ext cx="32106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describe the topic of the section here</a:t>
            </a:r>
            <a:endParaRPr/>
          </a:p>
        </p:txBody>
      </p:sp>
      <p:sp>
        <p:nvSpPr>
          <p:cNvPr id="431" name="Google Shape;431;p35"/>
          <p:cNvSpPr txBox="1">
            <a:spLocks noGrp="1"/>
          </p:cNvSpPr>
          <p:nvPr>
            <p:ph type="title" idx="7"/>
          </p:nvPr>
        </p:nvSpPr>
        <p:spPr>
          <a:xfrm>
            <a:off x="1361350" y="249515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OBJECTIVES</a:t>
            </a:r>
            <a:endParaRPr/>
          </a:p>
        </p:txBody>
      </p:sp>
      <p:sp>
        <p:nvSpPr>
          <p:cNvPr id="432" name="Google Shape;432;p35"/>
          <p:cNvSpPr txBox="1">
            <a:spLocks noGrp="1"/>
          </p:cNvSpPr>
          <p:nvPr>
            <p:ph type="subTitle" idx="8"/>
          </p:nvPr>
        </p:nvSpPr>
        <p:spPr>
          <a:xfrm>
            <a:off x="1361350" y="2820650"/>
            <a:ext cx="32106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describe the topic of the section here</a:t>
            </a:r>
            <a:endParaRPr/>
          </a:p>
        </p:txBody>
      </p:sp>
      <p:sp>
        <p:nvSpPr>
          <p:cNvPr id="433" name="Google Shape;433;p35"/>
          <p:cNvSpPr txBox="1">
            <a:spLocks noGrp="1"/>
          </p:cNvSpPr>
          <p:nvPr>
            <p:ph type="title" idx="13"/>
          </p:nvPr>
        </p:nvSpPr>
        <p:spPr>
          <a:xfrm>
            <a:off x="5220000" y="249515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METHODOLOGY</a:t>
            </a:r>
            <a:endParaRPr/>
          </a:p>
        </p:txBody>
      </p:sp>
      <p:sp>
        <p:nvSpPr>
          <p:cNvPr id="434" name="Google Shape;434;p35"/>
          <p:cNvSpPr txBox="1">
            <a:spLocks noGrp="1"/>
          </p:cNvSpPr>
          <p:nvPr>
            <p:ph type="subTitle" idx="14"/>
          </p:nvPr>
        </p:nvSpPr>
        <p:spPr>
          <a:xfrm>
            <a:off x="5220000" y="2820650"/>
            <a:ext cx="32106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describe the topic of the section here</a:t>
            </a:r>
            <a:endParaRPr/>
          </a:p>
        </p:txBody>
      </p:sp>
      <p:sp>
        <p:nvSpPr>
          <p:cNvPr id="435" name="Google Shape;435;p35"/>
          <p:cNvSpPr txBox="1">
            <a:spLocks noGrp="1"/>
          </p:cNvSpPr>
          <p:nvPr>
            <p:ph type="title" idx="16"/>
          </p:nvPr>
        </p:nvSpPr>
        <p:spPr>
          <a:xfrm>
            <a:off x="1361350" y="372897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ANALYSIS</a:t>
            </a:r>
            <a:endParaRPr/>
          </a:p>
        </p:txBody>
      </p:sp>
      <p:sp>
        <p:nvSpPr>
          <p:cNvPr id="436" name="Google Shape;436;p35"/>
          <p:cNvSpPr txBox="1">
            <a:spLocks noGrp="1"/>
          </p:cNvSpPr>
          <p:nvPr>
            <p:ph type="subTitle" idx="17"/>
          </p:nvPr>
        </p:nvSpPr>
        <p:spPr>
          <a:xfrm>
            <a:off x="1361350" y="4054475"/>
            <a:ext cx="32106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describe the topic of the section here</a:t>
            </a:r>
            <a:endParaRPr/>
          </a:p>
        </p:txBody>
      </p:sp>
      <p:sp>
        <p:nvSpPr>
          <p:cNvPr id="437" name="Google Shape;437;p35"/>
          <p:cNvSpPr txBox="1">
            <a:spLocks noGrp="1"/>
          </p:cNvSpPr>
          <p:nvPr>
            <p:ph type="title" idx="19"/>
          </p:nvPr>
        </p:nvSpPr>
        <p:spPr>
          <a:xfrm>
            <a:off x="5220000" y="372897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CONCLUSIONS</a:t>
            </a:r>
            <a:endParaRPr/>
          </a:p>
        </p:txBody>
      </p:sp>
      <p:sp>
        <p:nvSpPr>
          <p:cNvPr id="438" name="Google Shape;438;p35"/>
          <p:cNvSpPr txBox="1">
            <a:spLocks noGrp="1"/>
          </p:cNvSpPr>
          <p:nvPr>
            <p:ph type="subTitle" idx="20"/>
          </p:nvPr>
        </p:nvSpPr>
        <p:spPr>
          <a:xfrm>
            <a:off x="5220000" y="4054475"/>
            <a:ext cx="32106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a:t>You can describe the topic of the section here</a:t>
            </a:r>
            <a:endParaRPr/>
          </a:p>
        </p:txBody>
      </p:sp>
      <p:sp>
        <p:nvSpPr>
          <p:cNvPr id="439" name="Google Shape;439;p35"/>
          <p:cNvSpPr/>
          <p:nvPr/>
        </p:nvSpPr>
        <p:spPr>
          <a:xfrm>
            <a:off x="860203" y="1316925"/>
            <a:ext cx="35435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440" name="Google Shape;440;p35"/>
          <p:cNvSpPr/>
          <p:nvPr/>
        </p:nvSpPr>
        <p:spPr>
          <a:xfrm>
            <a:off x="802846" y="2546475"/>
            <a:ext cx="469065"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441" name="Google Shape;441;p35"/>
          <p:cNvSpPr/>
          <p:nvPr/>
        </p:nvSpPr>
        <p:spPr>
          <a:xfrm>
            <a:off x="794588" y="3780300"/>
            <a:ext cx="48558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05</a:t>
            </a:r>
          </a:p>
        </p:txBody>
      </p:sp>
      <p:sp>
        <p:nvSpPr>
          <p:cNvPr id="442" name="Google Shape;442;p35"/>
          <p:cNvSpPr/>
          <p:nvPr/>
        </p:nvSpPr>
        <p:spPr>
          <a:xfrm>
            <a:off x="4654839" y="1316925"/>
            <a:ext cx="4822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443" name="Google Shape;443;p35"/>
          <p:cNvSpPr/>
          <p:nvPr/>
        </p:nvSpPr>
        <p:spPr>
          <a:xfrm>
            <a:off x="4654689" y="2546475"/>
            <a:ext cx="4825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04</a:t>
            </a:r>
          </a:p>
        </p:txBody>
      </p:sp>
      <p:sp>
        <p:nvSpPr>
          <p:cNvPr id="444" name="Google Shape;444;p35"/>
          <p:cNvSpPr/>
          <p:nvPr/>
        </p:nvSpPr>
        <p:spPr>
          <a:xfrm>
            <a:off x="4653638" y="3780300"/>
            <a:ext cx="484680"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06</a:t>
            </a:r>
          </a:p>
        </p:txBody>
      </p:sp>
      <p:cxnSp>
        <p:nvCxnSpPr>
          <p:cNvPr id="445" name="Google Shape;445;p35"/>
          <p:cNvCxnSpPr/>
          <p:nvPr/>
        </p:nvCxnSpPr>
        <p:spPr>
          <a:xfrm rot="-5400000" flipH="1">
            <a:off x="7621350" y="47782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446" name="Google Shape;446;p35"/>
          <p:cNvCxnSpPr/>
          <p:nvPr/>
        </p:nvCxnSpPr>
        <p:spPr>
          <a:xfrm>
            <a:off x="8441550" y="35577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
</file>

<file path=ppt/theme/theme1.xml><?xml version="1.0" encoding="utf-8"?>
<a:theme xmlns:a="http://schemas.openxmlformats.org/drawingml/2006/main" name="Web3 Architecture Thesis by Slidesgo">
  <a:themeElements>
    <a:clrScheme name="Simple Light">
      <a:dk1>
        <a:srgbClr val="FFFFFF"/>
      </a:dk1>
      <a:lt1>
        <a:srgbClr val="FADD5C"/>
      </a:lt1>
      <a:dk2>
        <a:srgbClr val="40A895"/>
      </a:dk2>
      <a:lt2>
        <a:srgbClr val="D55D7A"/>
      </a:lt2>
      <a:accent1>
        <a:srgbClr val="1E71D8"/>
      </a:accent1>
      <a:accent2>
        <a:srgbClr val="031D41"/>
      </a:accent2>
      <a:accent3>
        <a:srgbClr val="000000"/>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2563</Words>
  <Application>Microsoft Office PowerPoint</Application>
  <PresentationFormat>如螢幕大小 (16:9)</PresentationFormat>
  <Paragraphs>371</Paragraphs>
  <Slides>53</Slides>
  <Notes>53</Notes>
  <HiddenSlides>0</HiddenSlides>
  <MMClips>0</MMClips>
  <ScaleCrop>false</ScaleCrop>
  <HeadingPairs>
    <vt:vector size="6" baseType="variant">
      <vt:variant>
        <vt:lpstr>使用字型</vt:lpstr>
      </vt:variant>
      <vt:variant>
        <vt:i4>14</vt:i4>
      </vt:variant>
      <vt:variant>
        <vt:lpstr>佈景主題</vt:lpstr>
      </vt:variant>
      <vt:variant>
        <vt:i4>2</vt:i4>
      </vt:variant>
      <vt:variant>
        <vt:lpstr>投影片標題</vt:lpstr>
      </vt:variant>
      <vt:variant>
        <vt:i4>53</vt:i4>
      </vt:variant>
    </vt:vector>
  </HeadingPairs>
  <TitlesOfParts>
    <vt:vector size="69" baseType="lpstr">
      <vt:lpstr>Arial</vt:lpstr>
      <vt:lpstr>PT Sans</vt:lpstr>
      <vt:lpstr>Nunito Light</vt:lpstr>
      <vt:lpstr>Bebas Neue</vt:lpstr>
      <vt:lpstr>微軟正黑體</vt:lpstr>
      <vt:lpstr>Red Hat Text</vt:lpstr>
      <vt:lpstr>Noto Sans TC Medium</vt:lpstr>
      <vt:lpstr>Red Hat Text Light</vt:lpstr>
      <vt:lpstr>Roboto Condensed Light</vt:lpstr>
      <vt:lpstr>Amatic SC</vt:lpstr>
      <vt:lpstr>Calibri</vt:lpstr>
      <vt:lpstr>Roboto Medium</vt:lpstr>
      <vt:lpstr>Proxima Nova</vt:lpstr>
      <vt:lpstr>Audiowide</vt:lpstr>
      <vt:lpstr>Web3 Architecture Thesis by Slidesgo</vt:lpstr>
      <vt:lpstr>Slidesgo Final Pages</vt:lpstr>
      <vt:lpstr>Cryptography</vt:lpstr>
      <vt:lpstr>密碼學概觀</vt:lpstr>
      <vt:lpstr>對稱式加密法</vt:lpstr>
      <vt:lpstr>WHAT ABOUT MERCURY?</vt:lpstr>
      <vt:lpstr>程式實作</vt:lpstr>
      <vt:lpstr>破解案例</vt:lpstr>
      <vt:lpstr>防護手段</vt:lpstr>
      <vt:lpstr>CONTENTS OF THIS TEMPLATE</vt:lpstr>
      <vt:lpstr>PURPOSE STATEMENT</vt:lpstr>
      <vt:lpstr>INTRODUCTION</vt:lpstr>
      <vt:lpstr>—SOMEONE FAMOUS</vt:lpstr>
      <vt:lpstr>CURRENT SITUATION &amp; PROBLEMS STATEMENT</vt:lpstr>
      <vt:lpstr>HYPOTHESIS</vt:lpstr>
      <vt:lpstr>MERCURY</vt:lpstr>
      <vt:lpstr>LITERATURE REVIEW</vt:lpstr>
      <vt:lpstr>THEORETICAL FRAMEWORK</vt:lpstr>
      <vt:lpstr>SCHEDULE</vt:lpstr>
      <vt:lpstr>METHODOLOGY</vt:lpstr>
      <vt:lpstr>THIS IS A TIMELINE</vt:lpstr>
      <vt:lpstr>THIS IS A MAP</vt:lpstr>
      <vt:lpstr>A PICTURE ALWAYS REINFORCES THE CONCEPT</vt:lpstr>
      <vt:lpstr>A PICTURE IS WORTH A THOUSAND WORDS</vt:lpstr>
      <vt:lpstr>PHASE A</vt:lpstr>
      <vt:lpstr>ANALYSIS &amp; DEVELOPMENT</vt:lpstr>
      <vt:lpstr>ANALYSIS OF THE RESULTS</vt:lpstr>
      <vt:lpstr>PowerPoint 簡報</vt:lpstr>
      <vt:lpstr>PowerPoint 簡報</vt:lpstr>
      <vt:lpstr>MARS</vt:lpstr>
      <vt:lpstr>MERCURY</vt:lpstr>
      <vt:lpstr>AWESOME  </vt:lpstr>
      <vt:lpstr>BIBLIOGRAPHICAL REFERENCES</vt:lpstr>
      <vt:lpstr>DESKTOP MOCKUP</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簡報</vt:lpstr>
      <vt:lpstr>PowerPoint 簡報</vt:lpstr>
      <vt:lpstr>PowerPoint 簡報</vt:lpstr>
      <vt:lpstr>PowerPoint 簡報</vt:lpstr>
      <vt:lpstr>PowerPoint 簡報</vt:lpstr>
      <vt:lpstr>...and our sets of editable icons</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ARCHITECTURE THESIS</dc:title>
  <dc:creator>Ryan</dc:creator>
  <cp:lastModifiedBy>Yu-Cheng, Chang</cp:lastModifiedBy>
  <cp:revision>2</cp:revision>
  <dcterms:modified xsi:type="dcterms:W3CDTF">2023-06-05T08:14:08Z</dcterms:modified>
</cp:coreProperties>
</file>